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19"/>
  </p:notesMasterIdLst>
  <p:sldIdLst>
    <p:sldId id="294" r:id="rId3"/>
    <p:sldId id="293" r:id="rId4"/>
    <p:sldId id="334" r:id="rId5"/>
    <p:sldId id="322" r:id="rId6"/>
    <p:sldId id="344" r:id="rId7"/>
    <p:sldId id="323" r:id="rId8"/>
    <p:sldId id="335" r:id="rId9"/>
    <p:sldId id="337" r:id="rId10"/>
    <p:sldId id="338" r:id="rId11"/>
    <p:sldId id="330" r:id="rId12"/>
    <p:sldId id="339" r:id="rId13"/>
    <p:sldId id="341" r:id="rId14"/>
    <p:sldId id="333" r:id="rId15"/>
    <p:sldId id="342" r:id="rId16"/>
    <p:sldId id="343" r:id="rId17"/>
    <p:sldId id="321" r:id="rId18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0000"/>
    <a:srgbClr val="012140"/>
    <a:srgbClr val="EEECE1"/>
    <a:srgbClr val="DDD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0" autoAdjust="0"/>
    <p:restoredTop sz="94660"/>
  </p:normalViewPr>
  <p:slideViewPr>
    <p:cSldViewPr>
      <p:cViewPr>
        <p:scale>
          <a:sx n="136" d="100"/>
          <a:sy n="136" d="100"/>
        </p:scale>
        <p:origin x="-894" y="-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75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2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1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5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5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 txBox="1">
            <a:spLocks noGrp="1"/>
          </p:cNvSpPr>
          <p:nvPr userDrawn="1"/>
        </p:nvSpPr>
        <p:spPr bwMode="auto">
          <a:xfrm>
            <a:off x="6793684" y="5462468"/>
            <a:ext cx="2133600" cy="16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lt"/>
                <a:ea typeface="휴먼명조"/>
                <a:cs typeface="휴먼명조"/>
              </a:rPr>
              <a:t> -</a:t>
            </a:r>
          </a:p>
        </p:txBody>
      </p:sp>
      <p:sp>
        <p:nvSpPr>
          <p:cNvPr id="8" name="Line 13"/>
          <p:cNvSpPr>
            <a:spLocks noChangeShapeType="1"/>
          </p:cNvSpPr>
          <p:nvPr userDrawn="1"/>
        </p:nvSpPr>
        <p:spPr bwMode="auto">
          <a:xfrm>
            <a:off x="252046" y="5429975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24"/>
          <p:cNvSpPr>
            <a:spLocks noChangeArrowheads="1"/>
          </p:cNvSpPr>
          <p:nvPr userDrawn="1"/>
        </p:nvSpPr>
        <p:spPr bwMode="auto">
          <a:xfrm>
            <a:off x="252046" y="517500"/>
            <a:ext cx="8891954" cy="42333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wrap="none" lIns="81043" tIns="40522" rIns="81043" bIns="40522" rtlCol="0" anchor="ctr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584" y="1364887"/>
            <a:ext cx="3167172" cy="252395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텍스트 개체 틀 19">
            <a:extLst>
              <a:ext uri="{FF2B5EF4-FFF2-40B4-BE49-F238E27FC236}">
                <a16:creationId xmlns:a16="http://schemas.microsoft.com/office/drawing/2014/main" xmlns="" id="{ABB844B2-5B22-4FF4-9C0E-9C55971241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xmlns="" id="{B4C6F292-96A4-4F70-9194-B026880893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xmlns="" id="{2E631C92-A4F9-4203-8008-3993BCAAC5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473EAC0-A029-432F-9779-7308EB941E18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xmlns="" id="{AB21CDE5-E50B-4BC1-A919-2A0A94B6D53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모서리가 둥근 직사각형 36">
              <a:extLst>
                <a:ext uri="{FF2B5EF4-FFF2-40B4-BE49-F238E27FC236}">
                  <a16:creationId xmlns:a16="http://schemas.microsoft.com/office/drawing/2014/main" xmlns="" id="{BBA3073F-C241-4419-81E6-2B5CF0EE4C56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모서리가 둥근 직사각형 37">
              <a:extLst>
                <a:ext uri="{FF2B5EF4-FFF2-40B4-BE49-F238E27FC236}">
                  <a16:creationId xmlns:a16="http://schemas.microsoft.com/office/drawing/2014/main" xmlns="" id="{D1331C1C-B5E8-4D95-A642-A99FF469C883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모서리가 둥근 직사각형 38">
              <a:extLst>
                <a:ext uri="{FF2B5EF4-FFF2-40B4-BE49-F238E27FC236}">
                  <a16:creationId xmlns:a16="http://schemas.microsoft.com/office/drawing/2014/main" xmlns="" id="{E34C28D3-CDAD-48AC-A56A-EA457BF6A80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xmlns="" id="{A739D515-AAC7-4780-9A98-D8DE24461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xmlns="" id="{9190CCDC-385B-47D5-B417-F233D698AA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xmlns="" id="{6CCC1864-80A7-4FDF-A840-A40DDA526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7736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xmlns="" id="{10F7AD03-BF30-4DF0-99E4-DD821E92ED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59077" y="40014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Regular" panose="020B0500000000000000" pitchFamily="34" charset="-127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xmlns="" id="{72D78F89-F763-454C-97F2-BBC30F28AA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lt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A24DB771-A240-49DB-8666-9A95AC301C17}"/>
              </a:ext>
            </a:extLst>
          </p:cNvPr>
          <p:cNvGrpSpPr/>
          <p:nvPr userDrawn="1"/>
        </p:nvGrpSpPr>
        <p:grpSpPr>
          <a:xfrm>
            <a:off x="6642842" y="-550567"/>
            <a:ext cx="3660803" cy="2950524"/>
            <a:chOff x="4349842" y="1209003"/>
            <a:chExt cx="3413717" cy="2751378"/>
          </a:xfrm>
          <a:effectLst/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72A35E33-C6F4-4B52-B0FE-4474A2AD0377}"/>
                </a:ext>
              </a:extLst>
            </p:cNvPr>
            <p:cNvSpPr/>
            <p:nvPr/>
          </p:nvSpPr>
          <p:spPr>
            <a:xfrm rot="18900000">
              <a:off x="5923255" y="1345137"/>
              <a:ext cx="291073" cy="402052"/>
            </a:xfrm>
            <a:custGeom>
              <a:avLst/>
              <a:gdLst>
                <a:gd name="connsiteX0" fmla="*/ 291073 w 291073"/>
                <a:gd name="connsiteY0" fmla="*/ 0 h 402052"/>
                <a:gd name="connsiteX1" fmla="*/ 291073 w 291073"/>
                <a:gd name="connsiteY1" fmla="*/ 402052 h 402052"/>
                <a:gd name="connsiteX2" fmla="*/ 0 w 291073"/>
                <a:gd name="connsiteY2" fmla="*/ 402052 h 402052"/>
                <a:gd name="connsiteX3" fmla="*/ 0 w 291073"/>
                <a:gd name="connsiteY3" fmla="*/ 0 h 402052"/>
                <a:gd name="connsiteX4" fmla="*/ 291073 w 291073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402052">
                  <a:moveTo>
                    <a:pt x="291073" y="0"/>
                  </a:moveTo>
                  <a:lnTo>
                    <a:pt x="291073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8BAF7E51-3F58-44EB-BD9E-1960D39B6DC6}"/>
                </a:ext>
              </a:extLst>
            </p:cNvPr>
            <p:cNvSpPr/>
            <p:nvPr/>
          </p:nvSpPr>
          <p:spPr>
            <a:xfrm rot="18900000">
              <a:off x="4729243" y="1875878"/>
              <a:ext cx="1454573" cy="584765"/>
            </a:xfrm>
            <a:custGeom>
              <a:avLst/>
              <a:gdLst>
                <a:gd name="connsiteX0" fmla="*/ 1454573 w 1454573"/>
                <a:gd name="connsiteY0" fmla="*/ 0 h 584765"/>
                <a:gd name="connsiteX1" fmla="*/ 1454573 w 1454573"/>
                <a:gd name="connsiteY1" fmla="*/ 84402 h 584765"/>
                <a:gd name="connsiteX2" fmla="*/ 659869 w 1454573"/>
                <a:gd name="connsiteY2" fmla="*/ 84403 h 584765"/>
                <a:gd name="connsiteX3" fmla="*/ 659869 w 1454573"/>
                <a:gd name="connsiteY3" fmla="*/ 486454 h 584765"/>
                <a:gd name="connsiteX4" fmla="*/ 238483 w 1454573"/>
                <a:gd name="connsiteY4" fmla="*/ 486454 h 584765"/>
                <a:gd name="connsiteX5" fmla="*/ 238483 w 1454573"/>
                <a:gd name="connsiteY5" fmla="*/ 584765 h 584765"/>
                <a:gd name="connsiteX6" fmla="*/ 0 w 1454573"/>
                <a:gd name="connsiteY6" fmla="*/ 584765 h 584765"/>
                <a:gd name="connsiteX7" fmla="*/ 0 w 1454573"/>
                <a:gd name="connsiteY7" fmla="*/ 0 h 584765"/>
                <a:gd name="connsiteX8" fmla="*/ 1454573 w 1454573"/>
                <a:gd name="connsiteY8" fmla="*/ 0 h 58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573" h="584765">
                  <a:moveTo>
                    <a:pt x="1454573" y="0"/>
                  </a:moveTo>
                  <a:lnTo>
                    <a:pt x="1454573" y="84402"/>
                  </a:lnTo>
                  <a:lnTo>
                    <a:pt x="659869" y="84403"/>
                  </a:lnTo>
                  <a:lnTo>
                    <a:pt x="659869" y="486454"/>
                  </a:lnTo>
                  <a:lnTo>
                    <a:pt x="238483" y="486454"/>
                  </a:lnTo>
                  <a:lnTo>
                    <a:pt x="238483" y="584765"/>
                  </a:lnTo>
                  <a:lnTo>
                    <a:pt x="0" y="584765"/>
                  </a:lnTo>
                  <a:lnTo>
                    <a:pt x="0" y="0"/>
                  </a:lnTo>
                  <a:lnTo>
                    <a:pt x="14545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28DB9341-A399-4A44-AAD5-5D902E34210A}"/>
                </a:ext>
              </a:extLst>
            </p:cNvPr>
            <p:cNvSpPr/>
            <p:nvPr/>
          </p:nvSpPr>
          <p:spPr>
            <a:xfrm rot="18900000">
              <a:off x="6390176" y="1514861"/>
              <a:ext cx="93970" cy="254815"/>
            </a:xfrm>
            <a:custGeom>
              <a:avLst/>
              <a:gdLst>
                <a:gd name="connsiteX0" fmla="*/ 93970 w 93970"/>
                <a:gd name="connsiteY0" fmla="*/ 0 h 254815"/>
                <a:gd name="connsiteX1" fmla="*/ 93970 w 93970"/>
                <a:gd name="connsiteY1" fmla="*/ 254815 h 254815"/>
                <a:gd name="connsiteX2" fmla="*/ 0 w 93970"/>
                <a:gd name="connsiteY2" fmla="*/ 254815 h 254815"/>
                <a:gd name="connsiteX3" fmla="*/ 0 w 93970"/>
                <a:gd name="connsiteY3" fmla="*/ 0 h 254815"/>
                <a:gd name="connsiteX4" fmla="*/ 93970 w 93970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254815">
                  <a:moveTo>
                    <a:pt x="93970" y="0"/>
                  </a:moveTo>
                  <a:lnTo>
                    <a:pt x="93970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BD26D64D-2AE0-4483-B4A9-0AAE75C2F680}"/>
                </a:ext>
              </a:extLst>
            </p:cNvPr>
            <p:cNvSpPr/>
            <p:nvPr/>
          </p:nvSpPr>
          <p:spPr>
            <a:xfrm rot="18900000">
              <a:off x="6777269" y="1549477"/>
              <a:ext cx="238484" cy="899909"/>
            </a:xfrm>
            <a:custGeom>
              <a:avLst/>
              <a:gdLst>
                <a:gd name="connsiteX0" fmla="*/ 238484 w 238484"/>
                <a:gd name="connsiteY0" fmla="*/ 0 h 899909"/>
                <a:gd name="connsiteX1" fmla="*/ 238484 w 238484"/>
                <a:gd name="connsiteY1" fmla="*/ 899909 h 899909"/>
                <a:gd name="connsiteX2" fmla="*/ 0 w 238484"/>
                <a:gd name="connsiteY2" fmla="*/ 899909 h 899909"/>
                <a:gd name="connsiteX3" fmla="*/ 1 w 238484"/>
                <a:gd name="connsiteY3" fmla="*/ 522881 h 899909"/>
                <a:gd name="connsiteX4" fmla="*/ 93971 w 238484"/>
                <a:gd name="connsiteY4" fmla="*/ 522881 h 899909"/>
                <a:gd name="connsiteX5" fmla="*/ 93971 w 238484"/>
                <a:gd name="connsiteY5" fmla="*/ 0 h 899909"/>
                <a:gd name="connsiteX6" fmla="*/ 238484 w 238484"/>
                <a:gd name="connsiteY6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4" h="899909">
                  <a:moveTo>
                    <a:pt x="238484" y="0"/>
                  </a:moveTo>
                  <a:lnTo>
                    <a:pt x="238484" y="899909"/>
                  </a:lnTo>
                  <a:lnTo>
                    <a:pt x="0" y="899909"/>
                  </a:lnTo>
                  <a:lnTo>
                    <a:pt x="1" y="522881"/>
                  </a:lnTo>
                  <a:lnTo>
                    <a:pt x="93971" y="522881"/>
                  </a:lnTo>
                  <a:lnTo>
                    <a:pt x="93971" y="0"/>
                  </a:lnTo>
                  <a:lnTo>
                    <a:pt x="23848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7608A552-29F6-434B-8D25-4A7FC56F548D}"/>
                </a:ext>
              </a:extLst>
            </p:cNvPr>
            <p:cNvSpPr/>
            <p:nvPr/>
          </p:nvSpPr>
          <p:spPr>
            <a:xfrm rot="18900000">
              <a:off x="6437288" y="1789085"/>
              <a:ext cx="283060" cy="522881"/>
            </a:xfrm>
            <a:custGeom>
              <a:avLst/>
              <a:gdLst>
                <a:gd name="connsiteX0" fmla="*/ 283060 w 283060"/>
                <a:gd name="connsiteY0" fmla="*/ 0 h 522881"/>
                <a:gd name="connsiteX1" fmla="*/ 283060 w 283060"/>
                <a:gd name="connsiteY1" fmla="*/ 522881 h 522881"/>
                <a:gd name="connsiteX2" fmla="*/ 0 w 283060"/>
                <a:gd name="connsiteY2" fmla="*/ 522881 h 522881"/>
                <a:gd name="connsiteX3" fmla="*/ 0 w 283060"/>
                <a:gd name="connsiteY3" fmla="*/ 0 h 522881"/>
                <a:gd name="connsiteX4" fmla="*/ 283060 w 28306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522881">
                  <a:moveTo>
                    <a:pt x="283060" y="0"/>
                  </a:moveTo>
                  <a:lnTo>
                    <a:pt x="28306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9A3E2010-EC4A-4754-8C5F-EF0B35A4B62A}"/>
                </a:ext>
              </a:extLst>
            </p:cNvPr>
            <p:cNvSpPr/>
            <p:nvPr/>
          </p:nvSpPr>
          <p:spPr>
            <a:xfrm rot="18900000">
              <a:off x="5591370" y="2005226"/>
              <a:ext cx="794704" cy="457258"/>
            </a:xfrm>
            <a:custGeom>
              <a:avLst/>
              <a:gdLst>
                <a:gd name="connsiteX0" fmla="*/ 794704 w 794704"/>
                <a:gd name="connsiteY0" fmla="*/ 0 h 457258"/>
                <a:gd name="connsiteX1" fmla="*/ 794704 w 794704"/>
                <a:gd name="connsiteY1" fmla="*/ 457258 h 457258"/>
                <a:gd name="connsiteX2" fmla="*/ 0 w 794704"/>
                <a:gd name="connsiteY2" fmla="*/ 457258 h 457258"/>
                <a:gd name="connsiteX3" fmla="*/ 0 w 794704"/>
                <a:gd name="connsiteY3" fmla="*/ 0 h 457258"/>
                <a:gd name="connsiteX4" fmla="*/ 794704 w 794704"/>
                <a:gd name="connsiteY4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57258">
                  <a:moveTo>
                    <a:pt x="794704" y="0"/>
                  </a:moveTo>
                  <a:lnTo>
                    <a:pt x="794704" y="457258"/>
                  </a:lnTo>
                  <a:lnTo>
                    <a:pt x="0" y="457258"/>
                  </a:lnTo>
                  <a:lnTo>
                    <a:pt x="0" y="0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CCE7D6C8-BC47-43DD-A4DB-45203E3326C1}"/>
                </a:ext>
              </a:extLst>
            </p:cNvPr>
            <p:cNvSpPr/>
            <p:nvPr/>
          </p:nvSpPr>
          <p:spPr>
            <a:xfrm rot="18900000">
              <a:off x="5634260" y="2324152"/>
              <a:ext cx="1507163" cy="801934"/>
            </a:xfrm>
            <a:custGeom>
              <a:avLst/>
              <a:gdLst>
                <a:gd name="connsiteX0" fmla="*/ 1224103 w 1507163"/>
                <a:gd name="connsiteY0" fmla="*/ 320438 h 801934"/>
                <a:gd name="connsiteX1" fmla="*/ 1224104 w 1507163"/>
                <a:gd name="connsiteY1" fmla="*/ 697466 h 801934"/>
                <a:gd name="connsiteX2" fmla="*/ 1507162 w 1507163"/>
                <a:gd name="connsiteY2" fmla="*/ 697466 h 801934"/>
                <a:gd name="connsiteX3" fmla="*/ 1507163 w 1507163"/>
                <a:gd name="connsiteY3" fmla="*/ 801934 h 801934"/>
                <a:gd name="connsiteX4" fmla="*/ 0 w 1507163"/>
                <a:gd name="connsiteY4" fmla="*/ 801934 h 801934"/>
                <a:gd name="connsiteX5" fmla="*/ 0 w 1507163"/>
                <a:gd name="connsiteY5" fmla="*/ 630765 h 801934"/>
                <a:gd name="connsiteX6" fmla="*/ 111056 w 1507163"/>
                <a:gd name="connsiteY6" fmla="*/ 630765 h 801934"/>
                <a:gd name="connsiteX7" fmla="*/ 111056 w 1507163"/>
                <a:gd name="connsiteY7" fmla="*/ 0 h 801934"/>
                <a:gd name="connsiteX8" fmla="*/ 421386 w 1507163"/>
                <a:gd name="connsiteY8" fmla="*/ 0 h 801934"/>
                <a:gd name="connsiteX9" fmla="*/ 421386 w 1507163"/>
                <a:gd name="connsiteY9" fmla="*/ 320438 h 801934"/>
                <a:gd name="connsiteX10" fmla="*/ 1224103 w 1507163"/>
                <a:gd name="connsiteY10" fmla="*/ 320438 h 8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7163" h="801934">
                  <a:moveTo>
                    <a:pt x="1224103" y="320438"/>
                  </a:moveTo>
                  <a:lnTo>
                    <a:pt x="1224104" y="697466"/>
                  </a:lnTo>
                  <a:lnTo>
                    <a:pt x="1507162" y="697466"/>
                  </a:lnTo>
                  <a:lnTo>
                    <a:pt x="1507163" y="801934"/>
                  </a:lnTo>
                  <a:lnTo>
                    <a:pt x="0" y="801934"/>
                  </a:lnTo>
                  <a:lnTo>
                    <a:pt x="0" y="630765"/>
                  </a:lnTo>
                  <a:lnTo>
                    <a:pt x="111056" y="630765"/>
                  </a:lnTo>
                  <a:lnTo>
                    <a:pt x="111056" y="0"/>
                  </a:lnTo>
                  <a:lnTo>
                    <a:pt x="421386" y="0"/>
                  </a:lnTo>
                  <a:lnTo>
                    <a:pt x="421386" y="320438"/>
                  </a:lnTo>
                  <a:lnTo>
                    <a:pt x="1224103" y="320438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6933D7B5-0A4F-42E3-B4A5-76E4B1D8A1C1}"/>
                </a:ext>
              </a:extLst>
            </p:cNvPr>
            <p:cNvSpPr/>
            <p:nvPr/>
          </p:nvSpPr>
          <p:spPr>
            <a:xfrm rot="18900000">
              <a:off x="5428282" y="2628811"/>
              <a:ext cx="111056" cy="358947"/>
            </a:xfrm>
            <a:custGeom>
              <a:avLst/>
              <a:gdLst>
                <a:gd name="connsiteX0" fmla="*/ 111056 w 111056"/>
                <a:gd name="connsiteY0" fmla="*/ 0 h 358947"/>
                <a:gd name="connsiteX1" fmla="*/ 111056 w 111056"/>
                <a:gd name="connsiteY1" fmla="*/ 358947 h 358947"/>
                <a:gd name="connsiteX2" fmla="*/ 0 w 111056"/>
                <a:gd name="connsiteY2" fmla="*/ 358947 h 358947"/>
                <a:gd name="connsiteX3" fmla="*/ 0 w 111056"/>
                <a:gd name="connsiteY3" fmla="*/ 0 h 358947"/>
                <a:gd name="connsiteX4" fmla="*/ 111056 w 111056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358947">
                  <a:moveTo>
                    <a:pt x="111056" y="0"/>
                  </a:moveTo>
                  <a:lnTo>
                    <a:pt x="111056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BA4124F2-A29F-4A3F-A481-607F38846970}"/>
                </a:ext>
              </a:extLst>
            </p:cNvPr>
            <p:cNvSpPr/>
            <p:nvPr/>
          </p:nvSpPr>
          <p:spPr>
            <a:xfrm rot="18900000">
              <a:off x="5135352" y="2894931"/>
              <a:ext cx="164678" cy="358947"/>
            </a:xfrm>
            <a:custGeom>
              <a:avLst/>
              <a:gdLst>
                <a:gd name="connsiteX0" fmla="*/ 164678 w 164678"/>
                <a:gd name="connsiteY0" fmla="*/ 0 h 358947"/>
                <a:gd name="connsiteX1" fmla="*/ 164678 w 164678"/>
                <a:gd name="connsiteY1" fmla="*/ 358947 h 358947"/>
                <a:gd name="connsiteX2" fmla="*/ 0 w 164678"/>
                <a:gd name="connsiteY2" fmla="*/ 358947 h 358947"/>
                <a:gd name="connsiteX3" fmla="*/ 0 w 164678"/>
                <a:gd name="connsiteY3" fmla="*/ 0 h 358947"/>
                <a:gd name="connsiteX4" fmla="*/ 164678 w 164678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358947">
                  <a:moveTo>
                    <a:pt x="164678" y="0"/>
                  </a:moveTo>
                  <a:lnTo>
                    <a:pt x="164678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64678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2A5974D0-789A-44BA-B51A-956B2202DCE8}"/>
                </a:ext>
              </a:extLst>
            </p:cNvPr>
            <p:cNvSpPr/>
            <p:nvPr/>
          </p:nvSpPr>
          <p:spPr>
            <a:xfrm rot="18900000">
              <a:off x="5590905" y="2966399"/>
              <a:ext cx="238483" cy="630765"/>
            </a:xfrm>
            <a:custGeom>
              <a:avLst/>
              <a:gdLst>
                <a:gd name="connsiteX0" fmla="*/ 238483 w 238483"/>
                <a:gd name="connsiteY0" fmla="*/ 0 h 630765"/>
                <a:gd name="connsiteX1" fmla="*/ 238483 w 238483"/>
                <a:gd name="connsiteY1" fmla="*/ 630765 h 630765"/>
                <a:gd name="connsiteX2" fmla="*/ 0 w 238483"/>
                <a:gd name="connsiteY2" fmla="*/ 630765 h 630765"/>
                <a:gd name="connsiteX3" fmla="*/ 0 w 238483"/>
                <a:gd name="connsiteY3" fmla="*/ 0 h 630765"/>
                <a:gd name="connsiteX4" fmla="*/ 238483 w 238483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630765">
                  <a:moveTo>
                    <a:pt x="238483" y="0"/>
                  </a:moveTo>
                  <a:lnTo>
                    <a:pt x="238483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xmlns="" id="{32567FA5-9993-482F-9D3C-308AA58AEA4C}"/>
                </a:ext>
              </a:extLst>
            </p:cNvPr>
            <p:cNvSpPr/>
            <p:nvPr/>
          </p:nvSpPr>
          <p:spPr>
            <a:xfrm rot="18900000">
              <a:off x="4349842" y="1357492"/>
              <a:ext cx="1619251" cy="1260303"/>
            </a:xfrm>
            <a:custGeom>
              <a:avLst/>
              <a:gdLst>
                <a:gd name="connsiteX0" fmla="*/ 1619251 w 1619251"/>
                <a:gd name="connsiteY0" fmla="*/ 0 h 1260303"/>
                <a:gd name="connsiteX1" fmla="*/ 1619251 w 1619251"/>
                <a:gd name="connsiteY1" fmla="*/ 675538 h 1260303"/>
                <a:gd name="connsiteX2" fmla="*/ 164678 w 1619251"/>
                <a:gd name="connsiteY2" fmla="*/ 675538 h 1260303"/>
                <a:gd name="connsiteX3" fmla="*/ 164678 w 1619251"/>
                <a:gd name="connsiteY3" fmla="*/ 1260303 h 1260303"/>
                <a:gd name="connsiteX4" fmla="*/ 0 w 1619251"/>
                <a:gd name="connsiteY4" fmla="*/ 1260303 h 1260303"/>
                <a:gd name="connsiteX5" fmla="*/ 0 w 1619251"/>
                <a:gd name="connsiteY5" fmla="*/ 0 h 1260303"/>
                <a:gd name="connsiteX6" fmla="*/ 1619251 w 1619251"/>
                <a:gd name="connsiteY6" fmla="*/ 0 h 12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1" h="1260303">
                  <a:moveTo>
                    <a:pt x="1619251" y="0"/>
                  </a:moveTo>
                  <a:lnTo>
                    <a:pt x="1619251" y="675538"/>
                  </a:lnTo>
                  <a:lnTo>
                    <a:pt x="164678" y="675538"/>
                  </a:lnTo>
                  <a:lnTo>
                    <a:pt x="164678" y="1260303"/>
                  </a:lnTo>
                  <a:lnTo>
                    <a:pt x="0" y="1260303"/>
                  </a:lnTo>
                  <a:lnTo>
                    <a:pt x="0" y="0"/>
                  </a:lnTo>
                  <a:lnTo>
                    <a:pt x="1619251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05DD80F8-4CB6-4637-926A-69C9077B9428}"/>
                </a:ext>
              </a:extLst>
            </p:cNvPr>
            <p:cNvSpPr/>
            <p:nvPr/>
          </p:nvSpPr>
          <p:spPr>
            <a:xfrm rot="18900000">
              <a:off x="6157940" y="1209003"/>
              <a:ext cx="93971" cy="402052"/>
            </a:xfrm>
            <a:custGeom>
              <a:avLst/>
              <a:gdLst>
                <a:gd name="connsiteX0" fmla="*/ 93971 w 93971"/>
                <a:gd name="connsiteY0" fmla="*/ 0 h 402052"/>
                <a:gd name="connsiteX1" fmla="*/ 93970 w 93971"/>
                <a:gd name="connsiteY1" fmla="*/ 402052 h 402052"/>
                <a:gd name="connsiteX2" fmla="*/ 0 w 93971"/>
                <a:gd name="connsiteY2" fmla="*/ 402052 h 402052"/>
                <a:gd name="connsiteX3" fmla="*/ 0 w 93971"/>
                <a:gd name="connsiteY3" fmla="*/ 0 h 402052"/>
                <a:gd name="connsiteX4" fmla="*/ 93971 w 93971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1" h="402052">
                  <a:moveTo>
                    <a:pt x="93971" y="0"/>
                  </a:moveTo>
                  <a:lnTo>
                    <a:pt x="93970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93971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1C65900B-F269-46AB-B41B-558DC54A191F}"/>
                </a:ext>
              </a:extLst>
            </p:cNvPr>
            <p:cNvSpPr/>
            <p:nvPr/>
          </p:nvSpPr>
          <p:spPr>
            <a:xfrm rot="18900000">
              <a:off x="5751268" y="1331974"/>
              <a:ext cx="291073" cy="84402"/>
            </a:xfrm>
            <a:custGeom>
              <a:avLst/>
              <a:gdLst>
                <a:gd name="connsiteX0" fmla="*/ 291073 w 291073"/>
                <a:gd name="connsiteY0" fmla="*/ 0 h 84402"/>
                <a:gd name="connsiteX1" fmla="*/ 291073 w 291073"/>
                <a:gd name="connsiteY1" fmla="*/ 84402 h 84402"/>
                <a:gd name="connsiteX2" fmla="*/ 0 w 291073"/>
                <a:gd name="connsiteY2" fmla="*/ 84402 h 84402"/>
                <a:gd name="connsiteX3" fmla="*/ 0 w 291073"/>
                <a:gd name="connsiteY3" fmla="*/ 0 h 84402"/>
                <a:gd name="connsiteX4" fmla="*/ 291073 w 291073"/>
                <a:gd name="connsiteY4" fmla="*/ 0 h 8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84402">
                  <a:moveTo>
                    <a:pt x="291073" y="0"/>
                  </a:moveTo>
                  <a:lnTo>
                    <a:pt x="291073" y="84402"/>
                  </a:lnTo>
                  <a:lnTo>
                    <a:pt x="0" y="8440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FE110A63-C939-4D89-9290-875F03B87776}"/>
                </a:ext>
              </a:extLst>
            </p:cNvPr>
            <p:cNvSpPr/>
            <p:nvPr/>
          </p:nvSpPr>
          <p:spPr>
            <a:xfrm rot="18900000">
              <a:off x="6925418" y="1331388"/>
              <a:ext cx="378366" cy="899909"/>
            </a:xfrm>
            <a:custGeom>
              <a:avLst/>
              <a:gdLst>
                <a:gd name="connsiteX0" fmla="*/ 378366 w 378366"/>
                <a:gd name="connsiteY0" fmla="*/ 0 h 899909"/>
                <a:gd name="connsiteX1" fmla="*/ 378366 w 378366"/>
                <a:gd name="connsiteY1" fmla="*/ 899909 h 899909"/>
                <a:gd name="connsiteX2" fmla="*/ 0 w 378366"/>
                <a:gd name="connsiteY2" fmla="*/ 899909 h 899909"/>
                <a:gd name="connsiteX3" fmla="*/ 0 w 378366"/>
                <a:gd name="connsiteY3" fmla="*/ 0 h 899909"/>
                <a:gd name="connsiteX4" fmla="*/ 378366 w 378366"/>
                <a:gd name="connsiteY4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66" h="899909">
                  <a:moveTo>
                    <a:pt x="378366" y="0"/>
                  </a:moveTo>
                  <a:lnTo>
                    <a:pt x="378366" y="899909"/>
                  </a:lnTo>
                  <a:lnTo>
                    <a:pt x="0" y="899909"/>
                  </a:lnTo>
                  <a:lnTo>
                    <a:pt x="0" y="0"/>
                  </a:lnTo>
                  <a:lnTo>
                    <a:pt x="37836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A5D28746-183A-4C23-B0D0-AEA0E2DA41A8}"/>
                </a:ext>
              </a:extLst>
            </p:cNvPr>
            <p:cNvSpPr/>
            <p:nvPr/>
          </p:nvSpPr>
          <p:spPr>
            <a:xfrm rot="18900000">
              <a:off x="6449222" y="1430544"/>
              <a:ext cx="144513" cy="254815"/>
            </a:xfrm>
            <a:custGeom>
              <a:avLst/>
              <a:gdLst>
                <a:gd name="connsiteX0" fmla="*/ 144513 w 144513"/>
                <a:gd name="connsiteY0" fmla="*/ 0 h 254815"/>
                <a:gd name="connsiteX1" fmla="*/ 144513 w 144513"/>
                <a:gd name="connsiteY1" fmla="*/ 254815 h 254815"/>
                <a:gd name="connsiteX2" fmla="*/ 0 w 144513"/>
                <a:gd name="connsiteY2" fmla="*/ 254815 h 254815"/>
                <a:gd name="connsiteX3" fmla="*/ 0 w 144513"/>
                <a:gd name="connsiteY3" fmla="*/ 0 h 254815"/>
                <a:gd name="connsiteX4" fmla="*/ 144513 w 144513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13" h="254815">
                  <a:moveTo>
                    <a:pt x="144513" y="0"/>
                  </a:moveTo>
                  <a:lnTo>
                    <a:pt x="144513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14451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F45C80DF-AD24-45BA-A552-A19C48477897}"/>
                </a:ext>
              </a:extLst>
            </p:cNvPr>
            <p:cNvSpPr/>
            <p:nvPr/>
          </p:nvSpPr>
          <p:spPr>
            <a:xfrm rot="18900000">
              <a:off x="5287558" y="1729017"/>
              <a:ext cx="794704" cy="402052"/>
            </a:xfrm>
            <a:custGeom>
              <a:avLst/>
              <a:gdLst>
                <a:gd name="connsiteX0" fmla="*/ 794704 w 794704"/>
                <a:gd name="connsiteY0" fmla="*/ 0 h 402052"/>
                <a:gd name="connsiteX1" fmla="*/ 794704 w 794704"/>
                <a:gd name="connsiteY1" fmla="*/ 402052 h 402052"/>
                <a:gd name="connsiteX2" fmla="*/ 0 w 794704"/>
                <a:gd name="connsiteY2" fmla="*/ 402052 h 402052"/>
                <a:gd name="connsiteX3" fmla="*/ 0 w 794704"/>
                <a:gd name="connsiteY3" fmla="*/ 1 h 402052"/>
                <a:gd name="connsiteX4" fmla="*/ 794704 w 794704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02052">
                  <a:moveTo>
                    <a:pt x="794704" y="0"/>
                  </a:moveTo>
                  <a:lnTo>
                    <a:pt x="794704" y="402052"/>
                  </a:lnTo>
                  <a:lnTo>
                    <a:pt x="0" y="402052"/>
                  </a:lnTo>
                  <a:lnTo>
                    <a:pt x="0" y="1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xmlns="" id="{F3265410-8F51-4A47-B3FB-1620EAF2E003}"/>
                </a:ext>
              </a:extLst>
            </p:cNvPr>
            <p:cNvSpPr/>
            <p:nvPr/>
          </p:nvSpPr>
          <p:spPr>
            <a:xfrm rot="18900000">
              <a:off x="5662036" y="1855389"/>
              <a:ext cx="1085777" cy="777696"/>
            </a:xfrm>
            <a:custGeom>
              <a:avLst/>
              <a:gdLst>
                <a:gd name="connsiteX0" fmla="*/ 1085777 w 1085777"/>
                <a:gd name="connsiteY0" fmla="*/ 0 h 777696"/>
                <a:gd name="connsiteX1" fmla="*/ 1085777 w 1085777"/>
                <a:gd name="connsiteY1" fmla="*/ 254815 h 777696"/>
                <a:gd name="connsiteX2" fmla="*/ 802717 w 1085777"/>
                <a:gd name="connsiteY2" fmla="*/ 254815 h 777696"/>
                <a:gd name="connsiteX3" fmla="*/ 802717 w 1085777"/>
                <a:gd name="connsiteY3" fmla="*/ 777696 h 777696"/>
                <a:gd name="connsiteX4" fmla="*/ 0 w 1085777"/>
                <a:gd name="connsiteY4" fmla="*/ 777696 h 777696"/>
                <a:gd name="connsiteX5" fmla="*/ 0 w 1085777"/>
                <a:gd name="connsiteY5" fmla="*/ 457258 h 777696"/>
                <a:gd name="connsiteX6" fmla="*/ 794704 w 1085777"/>
                <a:gd name="connsiteY6" fmla="*/ 457258 h 777696"/>
                <a:gd name="connsiteX7" fmla="*/ 794704 w 1085777"/>
                <a:gd name="connsiteY7" fmla="*/ 0 h 777696"/>
                <a:gd name="connsiteX8" fmla="*/ 1085777 w 1085777"/>
                <a:gd name="connsiteY8" fmla="*/ 0 h 7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777" h="777696">
                  <a:moveTo>
                    <a:pt x="1085777" y="0"/>
                  </a:moveTo>
                  <a:lnTo>
                    <a:pt x="1085777" y="254815"/>
                  </a:lnTo>
                  <a:lnTo>
                    <a:pt x="802717" y="254815"/>
                  </a:lnTo>
                  <a:lnTo>
                    <a:pt x="802717" y="777696"/>
                  </a:lnTo>
                  <a:lnTo>
                    <a:pt x="0" y="777696"/>
                  </a:lnTo>
                  <a:lnTo>
                    <a:pt x="0" y="457258"/>
                  </a:lnTo>
                  <a:lnTo>
                    <a:pt x="794704" y="457258"/>
                  </a:lnTo>
                  <a:lnTo>
                    <a:pt x="794704" y="0"/>
                  </a:lnTo>
                  <a:lnTo>
                    <a:pt x="1085777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1C4B8E1C-BC1A-436B-B183-437FDE6E401D}"/>
                </a:ext>
              </a:extLst>
            </p:cNvPr>
            <p:cNvSpPr/>
            <p:nvPr/>
          </p:nvSpPr>
          <p:spPr>
            <a:xfrm rot="18900000">
              <a:off x="6665134" y="1655784"/>
              <a:ext cx="93970" cy="522881"/>
            </a:xfrm>
            <a:custGeom>
              <a:avLst/>
              <a:gdLst>
                <a:gd name="connsiteX0" fmla="*/ 93970 w 93970"/>
                <a:gd name="connsiteY0" fmla="*/ 0 h 522881"/>
                <a:gd name="connsiteX1" fmla="*/ 93970 w 93970"/>
                <a:gd name="connsiteY1" fmla="*/ 522881 h 522881"/>
                <a:gd name="connsiteX2" fmla="*/ 0 w 93970"/>
                <a:gd name="connsiteY2" fmla="*/ 522881 h 522881"/>
                <a:gd name="connsiteX3" fmla="*/ 0 w 93970"/>
                <a:gd name="connsiteY3" fmla="*/ 0 h 522881"/>
                <a:gd name="connsiteX4" fmla="*/ 93970 w 9397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522881">
                  <a:moveTo>
                    <a:pt x="93970" y="0"/>
                  </a:moveTo>
                  <a:lnTo>
                    <a:pt x="9397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xmlns="" id="{21DCCA02-111C-41D9-B850-01AC3F6107AE}"/>
                </a:ext>
              </a:extLst>
            </p:cNvPr>
            <p:cNvSpPr/>
            <p:nvPr/>
          </p:nvSpPr>
          <p:spPr>
            <a:xfrm rot="18900000">
              <a:off x="6755454" y="2180177"/>
              <a:ext cx="283060" cy="377028"/>
            </a:xfrm>
            <a:custGeom>
              <a:avLst/>
              <a:gdLst>
                <a:gd name="connsiteX0" fmla="*/ 283060 w 283060"/>
                <a:gd name="connsiteY0" fmla="*/ 0 h 377028"/>
                <a:gd name="connsiteX1" fmla="*/ 283059 w 283060"/>
                <a:gd name="connsiteY1" fmla="*/ 377028 h 377028"/>
                <a:gd name="connsiteX2" fmla="*/ 1 w 283060"/>
                <a:gd name="connsiteY2" fmla="*/ 377028 h 377028"/>
                <a:gd name="connsiteX3" fmla="*/ 0 w 283060"/>
                <a:gd name="connsiteY3" fmla="*/ 0 h 377028"/>
                <a:gd name="connsiteX4" fmla="*/ 283060 w 283060"/>
                <a:gd name="connsiteY4" fmla="*/ 0 h 3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377028">
                  <a:moveTo>
                    <a:pt x="283060" y="0"/>
                  </a:moveTo>
                  <a:lnTo>
                    <a:pt x="283059" y="377028"/>
                  </a:lnTo>
                  <a:lnTo>
                    <a:pt x="1" y="377028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xmlns="" id="{1AC7515D-ACD2-4893-9F18-331B3714AEAB}"/>
                </a:ext>
              </a:extLst>
            </p:cNvPr>
            <p:cNvSpPr/>
            <p:nvPr/>
          </p:nvSpPr>
          <p:spPr>
            <a:xfrm rot="18900000">
              <a:off x="6017913" y="2763920"/>
              <a:ext cx="1745646" cy="590922"/>
            </a:xfrm>
            <a:custGeom>
              <a:avLst/>
              <a:gdLst>
                <a:gd name="connsiteX0" fmla="*/ 1745646 w 1745646"/>
                <a:gd name="connsiteY0" fmla="*/ 0 h 590922"/>
                <a:gd name="connsiteX1" fmla="*/ 1745646 w 1745646"/>
                <a:gd name="connsiteY1" fmla="*/ 590922 h 590922"/>
                <a:gd name="connsiteX2" fmla="*/ 0 w 1745646"/>
                <a:gd name="connsiteY2" fmla="*/ 590922 h 590922"/>
                <a:gd name="connsiteX3" fmla="*/ 0 w 1745646"/>
                <a:gd name="connsiteY3" fmla="*/ 104468 h 590922"/>
                <a:gd name="connsiteX4" fmla="*/ 1507163 w 1745646"/>
                <a:gd name="connsiteY4" fmla="*/ 104468 h 590922"/>
                <a:gd name="connsiteX5" fmla="*/ 1507162 w 1745646"/>
                <a:gd name="connsiteY5" fmla="*/ 0 h 590922"/>
                <a:gd name="connsiteX6" fmla="*/ 1745646 w 1745646"/>
                <a:gd name="connsiteY6" fmla="*/ 0 h 59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646" h="590922">
                  <a:moveTo>
                    <a:pt x="1745646" y="0"/>
                  </a:moveTo>
                  <a:lnTo>
                    <a:pt x="1745646" y="590922"/>
                  </a:lnTo>
                  <a:lnTo>
                    <a:pt x="0" y="590922"/>
                  </a:lnTo>
                  <a:lnTo>
                    <a:pt x="0" y="104468"/>
                  </a:lnTo>
                  <a:lnTo>
                    <a:pt x="1507163" y="104468"/>
                  </a:lnTo>
                  <a:lnTo>
                    <a:pt x="1507162" y="0"/>
                  </a:lnTo>
                  <a:lnTo>
                    <a:pt x="174564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xmlns="" id="{FCB57B43-3D1E-477F-BB59-77EED899F652}"/>
                </a:ext>
              </a:extLst>
            </p:cNvPr>
            <p:cNvSpPr/>
            <p:nvPr/>
          </p:nvSpPr>
          <p:spPr>
            <a:xfrm rot="18900000">
              <a:off x="5348076" y="2435179"/>
              <a:ext cx="421386" cy="457258"/>
            </a:xfrm>
            <a:custGeom>
              <a:avLst/>
              <a:gdLst>
                <a:gd name="connsiteX0" fmla="*/ 421386 w 421386"/>
                <a:gd name="connsiteY0" fmla="*/ 0 h 457258"/>
                <a:gd name="connsiteX1" fmla="*/ 421386 w 421386"/>
                <a:gd name="connsiteY1" fmla="*/ 457258 h 457258"/>
                <a:gd name="connsiteX2" fmla="*/ 111056 w 421386"/>
                <a:gd name="connsiteY2" fmla="*/ 457258 h 457258"/>
                <a:gd name="connsiteX3" fmla="*/ 111056 w 421386"/>
                <a:gd name="connsiteY3" fmla="*/ 98311 h 457258"/>
                <a:gd name="connsiteX4" fmla="*/ 0 w 421386"/>
                <a:gd name="connsiteY4" fmla="*/ 98311 h 457258"/>
                <a:gd name="connsiteX5" fmla="*/ 0 w 421386"/>
                <a:gd name="connsiteY5" fmla="*/ 0 h 457258"/>
                <a:gd name="connsiteX6" fmla="*/ 421386 w 421386"/>
                <a:gd name="connsiteY6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386" h="457258">
                  <a:moveTo>
                    <a:pt x="421386" y="0"/>
                  </a:moveTo>
                  <a:lnTo>
                    <a:pt x="421386" y="457258"/>
                  </a:lnTo>
                  <a:lnTo>
                    <a:pt x="111056" y="457258"/>
                  </a:lnTo>
                  <a:lnTo>
                    <a:pt x="111056" y="98311"/>
                  </a:lnTo>
                  <a:lnTo>
                    <a:pt x="0" y="98311"/>
                  </a:lnTo>
                  <a:lnTo>
                    <a:pt x="0" y="0"/>
                  </a:lnTo>
                  <a:lnTo>
                    <a:pt x="42138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12607911-2EF2-47C0-A94E-9C86C1CE69EC}"/>
                </a:ext>
              </a:extLst>
            </p:cNvPr>
            <p:cNvSpPr/>
            <p:nvPr/>
          </p:nvSpPr>
          <p:spPr>
            <a:xfrm rot="18900000">
              <a:off x="5240989" y="2752391"/>
              <a:ext cx="238483" cy="358947"/>
            </a:xfrm>
            <a:custGeom>
              <a:avLst/>
              <a:gdLst>
                <a:gd name="connsiteX0" fmla="*/ 238483 w 238483"/>
                <a:gd name="connsiteY0" fmla="*/ 0 h 358947"/>
                <a:gd name="connsiteX1" fmla="*/ 238483 w 238483"/>
                <a:gd name="connsiteY1" fmla="*/ 358947 h 358947"/>
                <a:gd name="connsiteX2" fmla="*/ 0 w 238483"/>
                <a:gd name="connsiteY2" fmla="*/ 358947 h 358947"/>
                <a:gd name="connsiteX3" fmla="*/ 0 w 238483"/>
                <a:gd name="connsiteY3" fmla="*/ 0 h 358947"/>
                <a:gd name="connsiteX4" fmla="*/ 238483 w 238483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358947">
                  <a:moveTo>
                    <a:pt x="238483" y="0"/>
                  </a:moveTo>
                  <a:lnTo>
                    <a:pt x="238483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xmlns="" id="{E378FF57-50BE-4A89-9EE8-0CFF3C58958D}"/>
                </a:ext>
              </a:extLst>
            </p:cNvPr>
            <p:cNvSpPr/>
            <p:nvPr/>
          </p:nvSpPr>
          <p:spPr>
            <a:xfrm rot="18900000">
              <a:off x="5778198" y="2842818"/>
              <a:ext cx="111056" cy="630765"/>
            </a:xfrm>
            <a:custGeom>
              <a:avLst/>
              <a:gdLst>
                <a:gd name="connsiteX0" fmla="*/ 111056 w 111056"/>
                <a:gd name="connsiteY0" fmla="*/ 0 h 630765"/>
                <a:gd name="connsiteX1" fmla="*/ 111056 w 111056"/>
                <a:gd name="connsiteY1" fmla="*/ 630765 h 630765"/>
                <a:gd name="connsiteX2" fmla="*/ 0 w 111056"/>
                <a:gd name="connsiteY2" fmla="*/ 630765 h 630765"/>
                <a:gd name="connsiteX3" fmla="*/ 0 w 111056"/>
                <a:gd name="connsiteY3" fmla="*/ 0 h 630765"/>
                <a:gd name="connsiteX4" fmla="*/ 111056 w 111056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630765">
                  <a:moveTo>
                    <a:pt x="111056" y="0"/>
                  </a:moveTo>
                  <a:lnTo>
                    <a:pt x="111056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5D23794B-2A67-47A8-BAA3-18A9B172ABD9}"/>
                </a:ext>
              </a:extLst>
            </p:cNvPr>
            <p:cNvSpPr/>
            <p:nvPr/>
          </p:nvSpPr>
          <p:spPr>
            <a:xfrm rot="18900000">
              <a:off x="4952501" y="2970669"/>
              <a:ext cx="640173" cy="989712"/>
            </a:xfrm>
            <a:custGeom>
              <a:avLst/>
              <a:gdLst>
                <a:gd name="connsiteX0" fmla="*/ 475495 w 640173"/>
                <a:gd name="connsiteY0" fmla="*/ 0 h 989712"/>
                <a:gd name="connsiteX1" fmla="*/ 475495 w 640173"/>
                <a:gd name="connsiteY1" fmla="*/ 358947 h 989712"/>
                <a:gd name="connsiteX2" fmla="*/ 640173 w 640173"/>
                <a:gd name="connsiteY2" fmla="*/ 358947 h 989712"/>
                <a:gd name="connsiteX3" fmla="*/ 640173 w 640173"/>
                <a:gd name="connsiteY3" fmla="*/ 989712 h 989712"/>
                <a:gd name="connsiteX4" fmla="*/ 0 w 640173"/>
                <a:gd name="connsiteY4" fmla="*/ 989712 h 989712"/>
                <a:gd name="connsiteX5" fmla="*/ 0 w 640173"/>
                <a:gd name="connsiteY5" fmla="*/ 0 h 989712"/>
                <a:gd name="connsiteX6" fmla="*/ 475495 w 640173"/>
                <a:gd name="connsiteY6" fmla="*/ 0 h 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173" h="989712">
                  <a:moveTo>
                    <a:pt x="475495" y="0"/>
                  </a:moveTo>
                  <a:lnTo>
                    <a:pt x="475495" y="358947"/>
                  </a:lnTo>
                  <a:lnTo>
                    <a:pt x="640173" y="358947"/>
                  </a:lnTo>
                  <a:lnTo>
                    <a:pt x="640173" y="989712"/>
                  </a:lnTo>
                  <a:lnTo>
                    <a:pt x="0" y="989712"/>
                  </a:lnTo>
                  <a:lnTo>
                    <a:pt x="0" y="0"/>
                  </a:lnTo>
                  <a:lnTo>
                    <a:pt x="475495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2E73D229-8A82-4BC5-9E3C-98EEF2C4480E}"/>
                </a:ext>
              </a:extLst>
            </p:cNvPr>
            <p:cNvSpPr/>
            <p:nvPr/>
          </p:nvSpPr>
          <p:spPr>
            <a:xfrm rot="18900000">
              <a:off x="5874431" y="3479723"/>
              <a:ext cx="238483" cy="171169"/>
            </a:xfrm>
            <a:custGeom>
              <a:avLst/>
              <a:gdLst>
                <a:gd name="connsiteX0" fmla="*/ 238483 w 238483"/>
                <a:gd name="connsiteY0" fmla="*/ 0 h 171169"/>
                <a:gd name="connsiteX1" fmla="*/ 238483 w 238483"/>
                <a:gd name="connsiteY1" fmla="*/ 171169 h 171169"/>
                <a:gd name="connsiteX2" fmla="*/ 0 w 238483"/>
                <a:gd name="connsiteY2" fmla="*/ 171169 h 171169"/>
                <a:gd name="connsiteX3" fmla="*/ 0 w 238483"/>
                <a:gd name="connsiteY3" fmla="*/ 0 h 171169"/>
                <a:gd name="connsiteX4" fmla="*/ 238483 w 238483"/>
                <a:gd name="connsiteY4" fmla="*/ 0 h 1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171169">
                  <a:moveTo>
                    <a:pt x="238483" y="0"/>
                  </a:moveTo>
                  <a:lnTo>
                    <a:pt x="238483" y="171169"/>
                  </a:lnTo>
                  <a:lnTo>
                    <a:pt x="0" y="171169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D4C78E4-298E-43A1-8808-B96269D9F4E0}"/>
              </a:ext>
            </a:extLst>
          </p:cNvPr>
          <p:cNvGrpSpPr/>
          <p:nvPr userDrawn="1"/>
        </p:nvGrpSpPr>
        <p:grpSpPr>
          <a:xfrm>
            <a:off x="-384191" y="4957918"/>
            <a:ext cx="1737075" cy="1146356"/>
            <a:chOff x="2719436" y="291059"/>
            <a:chExt cx="4213879" cy="278088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92B1828-74D3-4C2A-83F7-6F5B3468B0DB}"/>
                </a:ext>
              </a:extLst>
            </p:cNvPr>
            <p:cNvSpPr/>
            <p:nvPr userDrawn="1"/>
          </p:nvSpPr>
          <p:spPr>
            <a:xfrm rot="18900000">
              <a:off x="2719436" y="352346"/>
              <a:ext cx="2719599" cy="2719599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B25D8AED-4048-4742-B074-4C291B49761C}"/>
                </a:ext>
              </a:extLst>
            </p:cNvPr>
            <p:cNvSpPr/>
            <p:nvPr userDrawn="1"/>
          </p:nvSpPr>
          <p:spPr>
            <a:xfrm rot="18900000">
              <a:off x="4932332" y="291059"/>
              <a:ext cx="948236" cy="948236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B0AFF08B-1490-4297-91FD-F9F06473BC2B}"/>
                </a:ext>
              </a:extLst>
            </p:cNvPr>
            <p:cNvSpPr/>
            <p:nvPr userDrawn="1"/>
          </p:nvSpPr>
          <p:spPr>
            <a:xfrm rot="18900000">
              <a:off x="5886583" y="826011"/>
              <a:ext cx="1046732" cy="1046732"/>
            </a:xfrm>
            <a:prstGeom prst="rect">
              <a:avLst/>
            </a:prstGeom>
            <a:noFill/>
            <a:ln w="28575"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3" name="직각 삼각형 2">
            <a:extLst>
              <a:ext uri="{FF2B5EF4-FFF2-40B4-BE49-F238E27FC236}">
                <a16:creationId xmlns:a16="http://schemas.microsoft.com/office/drawing/2014/main" xmlns="" id="{07802E22-0EA7-491D-901B-D32B25C2D7A6}"/>
              </a:ext>
            </a:extLst>
          </p:cNvPr>
          <p:cNvSpPr/>
          <p:nvPr userDrawn="1"/>
        </p:nvSpPr>
        <p:spPr>
          <a:xfrm rot="5400000">
            <a:off x="0" y="0"/>
            <a:ext cx="1371965" cy="1371965"/>
          </a:xfrm>
          <a:prstGeom prst="rtTriangle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7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2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1"/>
            <a:ext cx="3610744" cy="1728192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8" y="3361556"/>
            <a:ext cx="3600400" cy="1728192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5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345332"/>
            <a:ext cx="2030002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2771800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59832" y="1327412"/>
            <a:ext cx="5652168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199825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93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8" y="1345332"/>
            <a:ext cx="2386609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131840" y="1489348"/>
            <a:ext cx="0" cy="3493315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19872" y="1327412"/>
            <a:ext cx="5292128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235829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89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345332"/>
            <a:ext cx="2030002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2771800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59832" y="1327412"/>
            <a:ext cx="5652168" cy="21061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1998251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22"/>
          </p:nvPr>
        </p:nvSpPr>
        <p:spPr>
          <a:xfrm>
            <a:off x="3059832" y="3577580"/>
            <a:ext cx="5652168" cy="1512168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22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8" y="1345332"/>
            <a:ext cx="2907828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3707904" y="1310255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67944" y="1327412"/>
            <a:ext cx="4644056" cy="210615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600" dirty="0"/>
              <a:t>기존 </a:t>
            </a:r>
            <a:r>
              <a:rPr lang="en-US" altLang="ko-KR" sz="1600" dirty="0"/>
              <a:t>PC </a:t>
            </a:r>
            <a:r>
              <a:rPr lang="ko-KR" altLang="en-US" sz="1600" dirty="0" err="1"/>
              <a:t>롤플레잉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콘텐츠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플레이어간의 </a:t>
            </a:r>
            <a:r>
              <a:rPr lang="en-US" altLang="ko-KR" sz="1200" b="0" dirty="0"/>
              <a:t>PVP, </a:t>
            </a:r>
            <a:r>
              <a:rPr lang="ko-KR" altLang="en-US" sz="1200" b="0" dirty="0"/>
              <a:t>플레이어와 </a:t>
            </a:r>
            <a:r>
              <a:rPr lang="ko-KR" altLang="en-US" sz="1200" b="0" dirty="0" err="1"/>
              <a:t>몬스터간의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PVE</a:t>
            </a:r>
          </a:p>
          <a:p>
            <a:r>
              <a:rPr lang="ko-KR" altLang="en-US" sz="1200" b="0" dirty="0" err="1"/>
              <a:t>ㆍ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보스 </a:t>
            </a:r>
            <a:r>
              <a:rPr lang="ko-KR" altLang="en-US" sz="1200" b="0" dirty="0" err="1"/>
              <a:t>레이드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인스턴스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던전</a:t>
            </a:r>
            <a:r>
              <a:rPr lang="ko-KR" altLang="en-US" sz="1200" b="0" dirty="0"/>
              <a:t> 탐험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길드간의 </a:t>
            </a:r>
            <a:r>
              <a:rPr lang="ko-KR" altLang="en-US" sz="1200" b="0" dirty="0" err="1"/>
              <a:t>공성전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퀘스트와</a:t>
            </a:r>
            <a:r>
              <a:rPr lang="ko-KR" altLang="en-US" sz="1200" b="0" dirty="0"/>
              <a:t> 업적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 수집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파티나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길드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친구와의 커뮤니케이션</a:t>
            </a:r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85517" y="3289548"/>
            <a:ext cx="2862347" cy="1800200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22"/>
          </p:nvPr>
        </p:nvSpPr>
        <p:spPr>
          <a:xfrm>
            <a:off x="4067944" y="3577580"/>
            <a:ext cx="4644056" cy="1512168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38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0"/>
            <a:ext cx="3610744" cy="3756247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774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0"/>
            <a:ext cx="3610744" cy="3756247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1" name="내용 개체 틀 2"/>
          <p:cNvSpPr>
            <a:spLocks noGrp="1"/>
          </p:cNvSpPr>
          <p:nvPr>
            <p:ph idx="14" hasCustomPrompt="1"/>
          </p:nvPr>
        </p:nvSpPr>
        <p:spPr>
          <a:xfrm>
            <a:off x="414876" y="697500"/>
            <a:ext cx="8433220" cy="33645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맑은 고딕" pitchFamily="50" charset="-127"/>
                <a:ea typeface="맑은 고딕" pitchFamily="50" charset="-127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가나다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414876" y="1025694"/>
            <a:ext cx="8297124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45332"/>
            <a:ext cx="0" cy="3672408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20341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14" name="내용 개체 틀 2"/>
          <p:cNvSpPr>
            <a:spLocks noGrp="1"/>
          </p:cNvSpPr>
          <p:nvPr>
            <p:ph idx="21"/>
          </p:nvPr>
        </p:nvSpPr>
        <p:spPr>
          <a:xfrm>
            <a:off x="4427984" y="3505573"/>
            <a:ext cx="4284016" cy="1584176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06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및 내용"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"/>
            <a:ext cx="8291264" cy="553244"/>
          </a:xfrm>
          <a:prstGeom prst="rect">
            <a:avLst/>
          </a:prstGeom>
        </p:spPr>
        <p:txBody>
          <a:bodyPr anchor="ctr"/>
          <a:lstStyle>
            <a:lvl1pPr algn="l">
              <a:defRPr sz="3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242023" y="17037"/>
            <a:ext cx="513553" cy="5362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210 하얀바람 L" pitchFamily="18" charset="-127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15" name="내용 개체 틀 2"/>
          <p:cNvSpPr>
            <a:spLocks noGrp="1"/>
          </p:cNvSpPr>
          <p:nvPr>
            <p:ph idx="21"/>
          </p:nvPr>
        </p:nvSpPr>
        <p:spPr>
          <a:xfrm>
            <a:off x="414876" y="841276"/>
            <a:ext cx="8297124" cy="424847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36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3"/>
          <p:cNvSpPr>
            <a:spLocks noChangeShapeType="1"/>
          </p:cNvSpPr>
          <p:nvPr userDrawn="1"/>
        </p:nvSpPr>
        <p:spPr bwMode="auto">
          <a:xfrm>
            <a:off x="252046" y="5429975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1" name="Rectangle 24"/>
          <p:cNvSpPr>
            <a:spLocks noChangeArrowheads="1"/>
          </p:cNvSpPr>
          <p:nvPr userDrawn="1"/>
        </p:nvSpPr>
        <p:spPr bwMode="auto">
          <a:xfrm>
            <a:off x="252046" y="517500"/>
            <a:ext cx="8891954" cy="42333"/>
          </a:xfrm>
          <a:prstGeom prst="rect">
            <a:avLst/>
          </a:prstGeom>
          <a:solidFill>
            <a:srgbClr val="730000"/>
          </a:solidFill>
          <a:ln w="25400" cap="flat" cmpd="sng" algn="ctr">
            <a:noFill/>
            <a:prstDash val="solid"/>
          </a:ln>
          <a:effectLst/>
        </p:spPr>
        <p:txBody>
          <a:bodyPr wrap="none" lIns="81043" tIns="40522" rIns="81043" bIns="40522" rtlCol="0" anchor="ctr"/>
          <a:lstStyle/>
          <a:p>
            <a:pPr lvl="0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" name="슬라이드 번호 개체 틀 3"/>
          <p:cNvSpPr txBox="1">
            <a:spLocks noGrp="1"/>
          </p:cNvSpPr>
          <p:nvPr userDrawn="1"/>
        </p:nvSpPr>
        <p:spPr bwMode="auto">
          <a:xfrm>
            <a:off x="6793684" y="5462468"/>
            <a:ext cx="2133600" cy="164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rgbClr val="000000"/>
                </a:solidFill>
                <a:ea typeface="휴먼명조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rgbClr val="000000"/>
                </a:solidFill>
                <a:ea typeface="휴먼명조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rgbClr val="000000"/>
                </a:solidFill>
                <a:ea typeface="휴먼명조"/>
                <a:cs typeface="휴먼명조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9049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5" r:id="rId4"/>
    <p:sldLayoutId id="2147483663" r:id="rId5"/>
    <p:sldLayoutId id="2147483666" r:id="rId6"/>
    <p:sldLayoutId id="2147483661" r:id="rId7"/>
    <p:sldLayoutId id="2147483664" r:id="rId8"/>
    <p:sldLayoutId id="2147483669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1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DDC2FF5-C0E6-43B2-B824-F48746164741}"/>
              </a:ext>
            </a:extLst>
          </p:cNvPr>
          <p:cNvGrpSpPr/>
          <p:nvPr userDrawn="1"/>
        </p:nvGrpSpPr>
        <p:grpSpPr>
          <a:xfrm>
            <a:off x="0" y="0"/>
            <a:ext cx="4159250" cy="3352261"/>
            <a:chOff x="4349842" y="1209003"/>
            <a:chExt cx="3413717" cy="2751378"/>
          </a:xfrm>
          <a:effectLst/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053F11B8-0FAF-49EC-9228-9208EEE8B2F7}"/>
                </a:ext>
              </a:extLst>
            </p:cNvPr>
            <p:cNvSpPr/>
            <p:nvPr/>
          </p:nvSpPr>
          <p:spPr>
            <a:xfrm rot="18900000">
              <a:off x="5923255" y="1345137"/>
              <a:ext cx="291073" cy="402052"/>
            </a:xfrm>
            <a:custGeom>
              <a:avLst/>
              <a:gdLst>
                <a:gd name="connsiteX0" fmla="*/ 291073 w 291073"/>
                <a:gd name="connsiteY0" fmla="*/ 0 h 402052"/>
                <a:gd name="connsiteX1" fmla="*/ 291073 w 291073"/>
                <a:gd name="connsiteY1" fmla="*/ 402052 h 402052"/>
                <a:gd name="connsiteX2" fmla="*/ 0 w 291073"/>
                <a:gd name="connsiteY2" fmla="*/ 402052 h 402052"/>
                <a:gd name="connsiteX3" fmla="*/ 0 w 291073"/>
                <a:gd name="connsiteY3" fmla="*/ 0 h 402052"/>
                <a:gd name="connsiteX4" fmla="*/ 291073 w 291073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402052">
                  <a:moveTo>
                    <a:pt x="291073" y="0"/>
                  </a:moveTo>
                  <a:lnTo>
                    <a:pt x="291073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85AF4D30-5993-42C7-A429-3BB1FC2C3516}"/>
                </a:ext>
              </a:extLst>
            </p:cNvPr>
            <p:cNvSpPr/>
            <p:nvPr/>
          </p:nvSpPr>
          <p:spPr>
            <a:xfrm rot="18900000">
              <a:off x="4729243" y="1875878"/>
              <a:ext cx="1454573" cy="584765"/>
            </a:xfrm>
            <a:custGeom>
              <a:avLst/>
              <a:gdLst>
                <a:gd name="connsiteX0" fmla="*/ 1454573 w 1454573"/>
                <a:gd name="connsiteY0" fmla="*/ 0 h 584765"/>
                <a:gd name="connsiteX1" fmla="*/ 1454573 w 1454573"/>
                <a:gd name="connsiteY1" fmla="*/ 84402 h 584765"/>
                <a:gd name="connsiteX2" fmla="*/ 659869 w 1454573"/>
                <a:gd name="connsiteY2" fmla="*/ 84403 h 584765"/>
                <a:gd name="connsiteX3" fmla="*/ 659869 w 1454573"/>
                <a:gd name="connsiteY3" fmla="*/ 486454 h 584765"/>
                <a:gd name="connsiteX4" fmla="*/ 238483 w 1454573"/>
                <a:gd name="connsiteY4" fmla="*/ 486454 h 584765"/>
                <a:gd name="connsiteX5" fmla="*/ 238483 w 1454573"/>
                <a:gd name="connsiteY5" fmla="*/ 584765 h 584765"/>
                <a:gd name="connsiteX6" fmla="*/ 0 w 1454573"/>
                <a:gd name="connsiteY6" fmla="*/ 584765 h 584765"/>
                <a:gd name="connsiteX7" fmla="*/ 0 w 1454573"/>
                <a:gd name="connsiteY7" fmla="*/ 0 h 584765"/>
                <a:gd name="connsiteX8" fmla="*/ 1454573 w 1454573"/>
                <a:gd name="connsiteY8" fmla="*/ 0 h 58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573" h="584765">
                  <a:moveTo>
                    <a:pt x="1454573" y="0"/>
                  </a:moveTo>
                  <a:lnTo>
                    <a:pt x="1454573" y="84402"/>
                  </a:lnTo>
                  <a:lnTo>
                    <a:pt x="659869" y="84403"/>
                  </a:lnTo>
                  <a:lnTo>
                    <a:pt x="659869" y="486454"/>
                  </a:lnTo>
                  <a:lnTo>
                    <a:pt x="238483" y="486454"/>
                  </a:lnTo>
                  <a:lnTo>
                    <a:pt x="238483" y="584765"/>
                  </a:lnTo>
                  <a:lnTo>
                    <a:pt x="0" y="584765"/>
                  </a:lnTo>
                  <a:lnTo>
                    <a:pt x="0" y="0"/>
                  </a:lnTo>
                  <a:lnTo>
                    <a:pt x="14545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C598A2-5436-48B2-B523-9EEC206BDD0D}"/>
                </a:ext>
              </a:extLst>
            </p:cNvPr>
            <p:cNvSpPr/>
            <p:nvPr/>
          </p:nvSpPr>
          <p:spPr>
            <a:xfrm rot="18900000">
              <a:off x="6390176" y="1514861"/>
              <a:ext cx="93970" cy="254815"/>
            </a:xfrm>
            <a:custGeom>
              <a:avLst/>
              <a:gdLst>
                <a:gd name="connsiteX0" fmla="*/ 93970 w 93970"/>
                <a:gd name="connsiteY0" fmla="*/ 0 h 254815"/>
                <a:gd name="connsiteX1" fmla="*/ 93970 w 93970"/>
                <a:gd name="connsiteY1" fmla="*/ 254815 h 254815"/>
                <a:gd name="connsiteX2" fmla="*/ 0 w 93970"/>
                <a:gd name="connsiteY2" fmla="*/ 254815 h 254815"/>
                <a:gd name="connsiteX3" fmla="*/ 0 w 93970"/>
                <a:gd name="connsiteY3" fmla="*/ 0 h 254815"/>
                <a:gd name="connsiteX4" fmla="*/ 93970 w 93970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254815">
                  <a:moveTo>
                    <a:pt x="93970" y="0"/>
                  </a:moveTo>
                  <a:lnTo>
                    <a:pt x="93970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4264C54F-8A38-4CD9-906E-0E6693FE0D17}"/>
                </a:ext>
              </a:extLst>
            </p:cNvPr>
            <p:cNvSpPr/>
            <p:nvPr/>
          </p:nvSpPr>
          <p:spPr>
            <a:xfrm rot="18900000">
              <a:off x="6777269" y="1549477"/>
              <a:ext cx="238484" cy="899909"/>
            </a:xfrm>
            <a:custGeom>
              <a:avLst/>
              <a:gdLst>
                <a:gd name="connsiteX0" fmla="*/ 238484 w 238484"/>
                <a:gd name="connsiteY0" fmla="*/ 0 h 899909"/>
                <a:gd name="connsiteX1" fmla="*/ 238484 w 238484"/>
                <a:gd name="connsiteY1" fmla="*/ 899909 h 899909"/>
                <a:gd name="connsiteX2" fmla="*/ 0 w 238484"/>
                <a:gd name="connsiteY2" fmla="*/ 899909 h 899909"/>
                <a:gd name="connsiteX3" fmla="*/ 1 w 238484"/>
                <a:gd name="connsiteY3" fmla="*/ 522881 h 899909"/>
                <a:gd name="connsiteX4" fmla="*/ 93971 w 238484"/>
                <a:gd name="connsiteY4" fmla="*/ 522881 h 899909"/>
                <a:gd name="connsiteX5" fmla="*/ 93971 w 238484"/>
                <a:gd name="connsiteY5" fmla="*/ 0 h 899909"/>
                <a:gd name="connsiteX6" fmla="*/ 238484 w 238484"/>
                <a:gd name="connsiteY6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4" h="899909">
                  <a:moveTo>
                    <a:pt x="238484" y="0"/>
                  </a:moveTo>
                  <a:lnTo>
                    <a:pt x="238484" y="899909"/>
                  </a:lnTo>
                  <a:lnTo>
                    <a:pt x="0" y="899909"/>
                  </a:lnTo>
                  <a:lnTo>
                    <a:pt x="1" y="522881"/>
                  </a:lnTo>
                  <a:lnTo>
                    <a:pt x="93971" y="522881"/>
                  </a:lnTo>
                  <a:lnTo>
                    <a:pt x="93971" y="0"/>
                  </a:lnTo>
                  <a:lnTo>
                    <a:pt x="23848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D2FF5815-29DF-431C-89CA-3B859FDCBC93}"/>
                </a:ext>
              </a:extLst>
            </p:cNvPr>
            <p:cNvSpPr/>
            <p:nvPr/>
          </p:nvSpPr>
          <p:spPr>
            <a:xfrm rot="18900000">
              <a:off x="6437288" y="1789085"/>
              <a:ext cx="283060" cy="522881"/>
            </a:xfrm>
            <a:custGeom>
              <a:avLst/>
              <a:gdLst>
                <a:gd name="connsiteX0" fmla="*/ 283060 w 283060"/>
                <a:gd name="connsiteY0" fmla="*/ 0 h 522881"/>
                <a:gd name="connsiteX1" fmla="*/ 283060 w 283060"/>
                <a:gd name="connsiteY1" fmla="*/ 522881 h 522881"/>
                <a:gd name="connsiteX2" fmla="*/ 0 w 283060"/>
                <a:gd name="connsiteY2" fmla="*/ 522881 h 522881"/>
                <a:gd name="connsiteX3" fmla="*/ 0 w 283060"/>
                <a:gd name="connsiteY3" fmla="*/ 0 h 522881"/>
                <a:gd name="connsiteX4" fmla="*/ 283060 w 28306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522881">
                  <a:moveTo>
                    <a:pt x="283060" y="0"/>
                  </a:moveTo>
                  <a:lnTo>
                    <a:pt x="28306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66E7EA7B-2AAB-490B-BDF4-767E3DFD1920}"/>
                </a:ext>
              </a:extLst>
            </p:cNvPr>
            <p:cNvSpPr/>
            <p:nvPr/>
          </p:nvSpPr>
          <p:spPr>
            <a:xfrm rot="18900000">
              <a:off x="5591370" y="2005226"/>
              <a:ext cx="794704" cy="457258"/>
            </a:xfrm>
            <a:custGeom>
              <a:avLst/>
              <a:gdLst>
                <a:gd name="connsiteX0" fmla="*/ 794704 w 794704"/>
                <a:gd name="connsiteY0" fmla="*/ 0 h 457258"/>
                <a:gd name="connsiteX1" fmla="*/ 794704 w 794704"/>
                <a:gd name="connsiteY1" fmla="*/ 457258 h 457258"/>
                <a:gd name="connsiteX2" fmla="*/ 0 w 794704"/>
                <a:gd name="connsiteY2" fmla="*/ 457258 h 457258"/>
                <a:gd name="connsiteX3" fmla="*/ 0 w 794704"/>
                <a:gd name="connsiteY3" fmla="*/ 0 h 457258"/>
                <a:gd name="connsiteX4" fmla="*/ 794704 w 794704"/>
                <a:gd name="connsiteY4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57258">
                  <a:moveTo>
                    <a:pt x="794704" y="0"/>
                  </a:moveTo>
                  <a:lnTo>
                    <a:pt x="794704" y="457258"/>
                  </a:lnTo>
                  <a:lnTo>
                    <a:pt x="0" y="457258"/>
                  </a:lnTo>
                  <a:lnTo>
                    <a:pt x="0" y="0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52733552-093C-49D9-8A4B-E30C3BFDE24C}"/>
                </a:ext>
              </a:extLst>
            </p:cNvPr>
            <p:cNvSpPr/>
            <p:nvPr/>
          </p:nvSpPr>
          <p:spPr>
            <a:xfrm rot="18900000">
              <a:off x="5634260" y="2324152"/>
              <a:ext cx="1507163" cy="801934"/>
            </a:xfrm>
            <a:custGeom>
              <a:avLst/>
              <a:gdLst>
                <a:gd name="connsiteX0" fmla="*/ 1224103 w 1507163"/>
                <a:gd name="connsiteY0" fmla="*/ 320438 h 801934"/>
                <a:gd name="connsiteX1" fmla="*/ 1224104 w 1507163"/>
                <a:gd name="connsiteY1" fmla="*/ 697466 h 801934"/>
                <a:gd name="connsiteX2" fmla="*/ 1507162 w 1507163"/>
                <a:gd name="connsiteY2" fmla="*/ 697466 h 801934"/>
                <a:gd name="connsiteX3" fmla="*/ 1507163 w 1507163"/>
                <a:gd name="connsiteY3" fmla="*/ 801934 h 801934"/>
                <a:gd name="connsiteX4" fmla="*/ 0 w 1507163"/>
                <a:gd name="connsiteY4" fmla="*/ 801934 h 801934"/>
                <a:gd name="connsiteX5" fmla="*/ 0 w 1507163"/>
                <a:gd name="connsiteY5" fmla="*/ 630765 h 801934"/>
                <a:gd name="connsiteX6" fmla="*/ 111056 w 1507163"/>
                <a:gd name="connsiteY6" fmla="*/ 630765 h 801934"/>
                <a:gd name="connsiteX7" fmla="*/ 111056 w 1507163"/>
                <a:gd name="connsiteY7" fmla="*/ 0 h 801934"/>
                <a:gd name="connsiteX8" fmla="*/ 421386 w 1507163"/>
                <a:gd name="connsiteY8" fmla="*/ 0 h 801934"/>
                <a:gd name="connsiteX9" fmla="*/ 421386 w 1507163"/>
                <a:gd name="connsiteY9" fmla="*/ 320438 h 801934"/>
                <a:gd name="connsiteX10" fmla="*/ 1224103 w 1507163"/>
                <a:gd name="connsiteY10" fmla="*/ 320438 h 8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7163" h="801934">
                  <a:moveTo>
                    <a:pt x="1224103" y="320438"/>
                  </a:moveTo>
                  <a:lnTo>
                    <a:pt x="1224104" y="697466"/>
                  </a:lnTo>
                  <a:lnTo>
                    <a:pt x="1507162" y="697466"/>
                  </a:lnTo>
                  <a:lnTo>
                    <a:pt x="1507163" y="801934"/>
                  </a:lnTo>
                  <a:lnTo>
                    <a:pt x="0" y="801934"/>
                  </a:lnTo>
                  <a:lnTo>
                    <a:pt x="0" y="630765"/>
                  </a:lnTo>
                  <a:lnTo>
                    <a:pt x="111056" y="630765"/>
                  </a:lnTo>
                  <a:lnTo>
                    <a:pt x="111056" y="0"/>
                  </a:lnTo>
                  <a:lnTo>
                    <a:pt x="421386" y="0"/>
                  </a:lnTo>
                  <a:lnTo>
                    <a:pt x="421386" y="320438"/>
                  </a:lnTo>
                  <a:lnTo>
                    <a:pt x="1224103" y="320438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4F61032-BE84-4F6B-8A0C-0B1A45F0D09E}"/>
                </a:ext>
              </a:extLst>
            </p:cNvPr>
            <p:cNvSpPr/>
            <p:nvPr/>
          </p:nvSpPr>
          <p:spPr>
            <a:xfrm rot="18900000">
              <a:off x="5428282" y="2628811"/>
              <a:ext cx="111056" cy="358947"/>
            </a:xfrm>
            <a:custGeom>
              <a:avLst/>
              <a:gdLst>
                <a:gd name="connsiteX0" fmla="*/ 111056 w 111056"/>
                <a:gd name="connsiteY0" fmla="*/ 0 h 358947"/>
                <a:gd name="connsiteX1" fmla="*/ 111056 w 111056"/>
                <a:gd name="connsiteY1" fmla="*/ 358947 h 358947"/>
                <a:gd name="connsiteX2" fmla="*/ 0 w 111056"/>
                <a:gd name="connsiteY2" fmla="*/ 358947 h 358947"/>
                <a:gd name="connsiteX3" fmla="*/ 0 w 111056"/>
                <a:gd name="connsiteY3" fmla="*/ 0 h 358947"/>
                <a:gd name="connsiteX4" fmla="*/ 111056 w 111056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358947">
                  <a:moveTo>
                    <a:pt x="111056" y="0"/>
                  </a:moveTo>
                  <a:lnTo>
                    <a:pt x="111056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820683C3-507A-46AA-B8B9-D4BE4A812484}"/>
                </a:ext>
              </a:extLst>
            </p:cNvPr>
            <p:cNvSpPr/>
            <p:nvPr/>
          </p:nvSpPr>
          <p:spPr>
            <a:xfrm rot="18900000">
              <a:off x="5135352" y="2894931"/>
              <a:ext cx="164678" cy="358947"/>
            </a:xfrm>
            <a:custGeom>
              <a:avLst/>
              <a:gdLst>
                <a:gd name="connsiteX0" fmla="*/ 164678 w 164678"/>
                <a:gd name="connsiteY0" fmla="*/ 0 h 358947"/>
                <a:gd name="connsiteX1" fmla="*/ 164678 w 164678"/>
                <a:gd name="connsiteY1" fmla="*/ 358947 h 358947"/>
                <a:gd name="connsiteX2" fmla="*/ 0 w 164678"/>
                <a:gd name="connsiteY2" fmla="*/ 358947 h 358947"/>
                <a:gd name="connsiteX3" fmla="*/ 0 w 164678"/>
                <a:gd name="connsiteY3" fmla="*/ 0 h 358947"/>
                <a:gd name="connsiteX4" fmla="*/ 164678 w 164678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358947">
                  <a:moveTo>
                    <a:pt x="164678" y="0"/>
                  </a:moveTo>
                  <a:lnTo>
                    <a:pt x="164678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64678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B67BAB5F-5495-44FB-BCB8-3DF647DB5534}"/>
                </a:ext>
              </a:extLst>
            </p:cNvPr>
            <p:cNvSpPr/>
            <p:nvPr/>
          </p:nvSpPr>
          <p:spPr>
            <a:xfrm rot="18900000">
              <a:off x="5590905" y="2966399"/>
              <a:ext cx="238483" cy="630765"/>
            </a:xfrm>
            <a:custGeom>
              <a:avLst/>
              <a:gdLst>
                <a:gd name="connsiteX0" fmla="*/ 238483 w 238483"/>
                <a:gd name="connsiteY0" fmla="*/ 0 h 630765"/>
                <a:gd name="connsiteX1" fmla="*/ 238483 w 238483"/>
                <a:gd name="connsiteY1" fmla="*/ 630765 h 630765"/>
                <a:gd name="connsiteX2" fmla="*/ 0 w 238483"/>
                <a:gd name="connsiteY2" fmla="*/ 630765 h 630765"/>
                <a:gd name="connsiteX3" fmla="*/ 0 w 238483"/>
                <a:gd name="connsiteY3" fmla="*/ 0 h 630765"/>
                <a:gd name="connsiteX4" fmla="*/ 238483 w 238483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630765">
                  <a:moveTo>
                    <a:pt x="238483" y="0"/>
                  </a:moveTo>
                  <a:lnTo>
                    <a:pt x="238483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20A23E57-25B5-4972-85DB-59BCBFD953C1}"/>
                </a:ext>
              </a:extLst>
            </p:cNvPr>
            <p:cNvSpPr/>
            <p:nvPr/>
          </p:nvSpPr>
          <p:spPr>
            <a:xfrm rot="18900000">
              <a:off x="4349842" y="1357492"/>
              <a:ext cx="1619251" cy="1260303"/>
            </a:xfrm>
            <a:custGeom>
              <a:avLst/>
              <a:gdLst>
                <a:gd name="connsiteX0" fmla="*/ 1619251 w 1619251"/>
                <a:gd name="connsiteY0" fmla="*/ 0 h 1260303"/>
                <a:gd name="connsiteX1" fmla="*/ 1619251 w 1619251"/>
                <a:gd name="connsiteY1" fmla="*/ 675538 h 1260303"/>
                <a:gd name="connsiteX2" fmla="*/ 164678 w 1619251"/>
                <a:gd name="connsiteY2" fmla="*/ 675538 h 1260303"/>
                <a:gd name="connsiteX3" fmla="*/ 164678 w 1619251"/>
                <a:gd name="connsiteY3" fmla="*/ 1260303 h 1260303"/>
                <a:gd name="connsiteX4" fmla="*/ 0 w 1619251"/>
                <a:gd name="connsiteY4" fmla="*/ 1260303 h 1260303"/>
                <a:gd name="connsiteX5" fmla="*/ 0 w 1619251"/>
                <a:gd name="connsiteY5" fmla="*/ 0 h 1260303"/>
                <a:gd name="connsiteX6" fmla="*/ 1619251 w 1619251"/>
                <a:gd name="connsiteY6" fmla="*/ 0 h 12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1" h="1260303">
                  <a:moveTo>
                    <a:pt x="1619251" y="0"/>
                  </a:moveTo>
                  <a:lnTo>
                    <a:pt x="1619251" y="675538"/>
                  </a:lnTo>
                  <a:lnTo>
                    <a:pt x="164678" y="675538"/>
                  </a:lnTo>
                  <a:lnTo>
                    <a:pt x="164678" y="1260303"/>
                  </a:lnTo>
                  <a:lnTo>
                    <a:pt x="0" y="1260303"/>
                  </a:lnTo>
                  <a:lnTo>
                    <a:pt x="0" y="0"/>
                  </a:lnTo>
                  <a:lnTo>
                    <a:pt x="161925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8A5F9065-E164-4EE1-8313-74A3932EFF7E}"/>
                </a:ext>
              </a:extLst>
            </p:cNvPr>
            <p:cNvSpPr/>
            <p:nvPr/>
          </p:nvSpPr>
          <p:spPr>
            <a:xfrm rot="18900000">
              <a:off x="6157940" y="1209003"/>
              <a:ext cx="93971" cy="402052"/>
            </a:xfrm>
            <a:custGeom>
              <a:avLst/>
              <a:gdLst>
                <a:gd name="connsiteX0" fmla="*/ 93971 w 93971"/>
                <a:gd name="connsiteY0" fmla="*/ 0 h 402052"/>
                <a:gd name="connsiteX1" fmla="*/ 93970 w 93971"/>
                <a:gd name="connsiteY1" fmla="*/ 402052 h 402052"/>
                <a:gd name="connsiteX2" fmla="*/ 0 w 93971"/>
                <a:gd name="connsiteY2" fmla="*/ 402052 h 402052"/>
                <a:gd name="connsiteX3" fmla="*/ 0 w 93971"/>
                <a:gd name="connsiteY3" fmla="*/ 0 h 402052"/>
                <a:gd name="connsiteX4" fmla="*/ 93971 w 93971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1" h="402052">
                  <a:moveTo>
                    <a:pt x="93971" y="0"/>
                  </a:moveTo>
                  <a:lnTo>
                    <a:pt x="93970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9397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E5F2D49A-BC16-45F3-8572-0ACB2F19B759}"/>
                </a:ext>
              </a:extLst>
            </p:cNvPr>
            <p:cNvSpPr/>
            <p:nvPr/>
          </p:nvSpPr>
          <p:spPr>
            <a:xfrm rot="18900000">
              <a:off x="5751268" y="1331974"/>
              <a:ext cx="291073" cy="84402"/>
            </a:xfrm>
            <a:custGeom>
              <a:avLst/>
              <a:gdLst>
                <a:gd name="connsiteX0" fmla="*/ 291073 w 291073"/>
                <a:gd name="connsiteY0" fmla="*/ 0 h 84402"/>
                <a:gd name="connsiteX1" fmla="*/ 291073 w 291073"/>
                <a:gd name="connsiteY1" fmla="*/ 84402 h 84402"/>
                <a:gd name="connsiteX2" fmla="*/ 0 w 291073"/>
                <a:gd name="connsiteY2" fmla="*/ 84402 h 84402"/>
                <a:gd name="connsiteX3" fmla="*/ 0 w 291073"/>
                <a:gd name="connsiteY3" fmla="*/ 0 h 84402"/>
                <a:gd name="connsiteX4" fmla="*/ 291073 w 291073"/>
                <a:gd name="connsiteY4" fmla="*/ 0 h 8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84402">
                  <a:moveTo>
                    <a:pt x="291073" y="0"/>
                  </a:moveTo>
                  <a:lnTo>
                    <a:pt x="291073" y="84402"/>
                  </a:lnTo>
                  <a:lnTo>
                    <a:pt x="0" y="8440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AC43B31-5D0A-4285-B24A-95A820E5B49A}"/>
                </a:ext>
              </a:extLst>
            </p:cNvPr>
            <p:cNvSpPr/>
            <p:nvPr/>
          </p:nvSpPr>
          <p:spPr>
            <a:xfrm rot="18900000">
              <a:off x="6925418" y="1331388"/>
              <a:ext cx="378366" cy="899909"/>
            </a:xfrm>
            <a:custGeom>
              <a:avLst/>
              <a:gdLst>
                <a:gd name="connsiteX0" fmla="*/ 378366 w 378366"/>
                <a:gd name="connsiteY0" fmla="*/ 0 h 899909"/>
                <a:gd name="connsiteX1" fmla="*/ 378366 w 378366"/>
                <a:gd name="connsiteY1" fmla="*/ 899909 h 899909"/>
                <a:gd name="connsiteX2" fmla="*/ 0 w 378366"/>
                <a:gd name="connsiteY2" fmla="*/ 899909 h 899909"/>
                <a:gd name="connsiteX3" fmla="*/ 0 w 378366"/>
                <a:gd name="connsiteY3" fmla="*/ 0 h 899909"/>
                <a:gd name="connsiteX4" fmla="*/ 378366 w 378366"/>
                <a:gd name="connsiteY4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66" h="899909">
                  <a:moveTo>
                    <a:pt x="378366" y="0"/>
                  </a:moveTo>
                  <a:lnTo>
                    <a:pt x="378366" y="899909"/>
                  </a:lnTo>
                  <a:lnTo>
                    <a:pt x="0" y="899909"/>
                  </a:lnTo>
                  <a:lnTo>
                    <a:pt x="0" y="0"/>
                  </a:lnTo>
                  <a:lnTo>
                    <a:pt x="37836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4D285EE-4E0C-4E21-A9B1-E5BFE7BC5A3B}"/>
                </a:ext>
              </a:extLst>
            </p:cNvPr>
            <p:cNvSpPr/>
            <p:nvPr/>
          </p:nvSpPr>
          <p:spPr>
            <a:xfrm rot="18900000">
              <a:off x="6449222" y="1430544"/>
              <a:ext cx="144513" cy="254815"/>
            </a:xfrm>
            <a:custGeom>
              <a:avLst/>
              <a:gdLst>
                <a:gd name="connsiteX0" fmla="*/ 144513 w 144513"/>
                <a:gd name="connsiteY0" fmla="*/ 0 h 254815"/>
                <a:gd name="connsiteX1" fmla="*/ 144513 w 144513"/>
                <a:gd name="connsiteY1" fmla="*/ 254815 h 254815"/>
                <a:gd name="connsiteX2" fmla="*/ 0 w 144513"/>
                <a:gd name="connsiteY2" fmla="*/ 254815 h 254815"/>
                <a:gd name="connsiteX3" fmla="*/ 0 w 144513"/>
                <a:gd name="connsiteY3" fmla="*/ 0 h 254815"/>
                <a:gd name="connsiteX4" fmla="*/ 144513 w 144513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13" h="254815">
                  <a:moveTo>
                    <a:pt x="144513" y="0"/>
                  </a:moveTo>
                  <a:lnTo>
                    <a:pt x="144513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14451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1B5AE4BB-55B6-4912-8400-5122C9CF32DF}"/>
                </a:ext>
              </a:extLst>
            </p:cNvPr>
            <p:cNvSpPr/>
            <p:nvPr/>
          </p:nvSpPr>
          <p:spPr>
            <a:xfrm rot="18900000">
              <a:off x="5287558" y="1729017"/>
              <a:ext cx="794704" cy="402052"/>
            </a:xfrm>
            <a:custGeom>
              <a:avLst/>
              <a:gdLst>
                <a:gd name="connsiteX0" fmla="*/ 794704 w 794704"/>
                <a:gd name="connsiteY0" fmla="*/ 0 h 402052"/>
                <a:gd name="connsiteX1" fmla="*/ 794704 w 794704"/>
                <a:gd name="connsiteY1" fmla="*/ 402052 h 402052"/>
                <a:gd name="connsiteX2" fmla="*/ 0 w 794704"/>
                <a:gd name="connsiteY2" fmla="*/ 402052 h 402052"/>
                <a:gd name="connsiteX3" fmla="*/ 0 w 794704"/>
                <a:gd name="connsiteY3" fmla="*/ 1 h 402052"/>
                <a:gd name="connsiteX4" fmla="*/ 794704 w 794704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02052">
                  <a:moveTo>
                    <a:pt x="794704" y="0"/>
                  </a:moveTo>
                  <a:lnTo>
                    <a:pt x="794704" y="402052"/>
                  </a:lnTo>
                  <a:lnTo>
                    <a:pt x="0" y="402052"/>
                  </a:lnTo>
                  <a:lnTo>
                    <a:pt x="0" y="1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7929F258-6CDD-44D9-9EC4-2FBBD68689A1}"/>
                </a:ext>
              </a:extLst>
            </p:cNvPr>
            <p:cNvSpPr/>
            <p:nvPr/>
          </p:nvSpPr>
          <p:spPr>
            <a:xfrm rot="18900000">
              <a:off x="5662036" y="1855389"/>
              <a:ext cx="1085777" cy="777696"/>
            </a:xfrm>
            <a:custGeom>
              <a:avLst/>
              <a:gdLst>
                <a:gd name="connsiteX0" fmla="*/ 1085777 w 1085777"/>
                <a:gd name="connsiteY0" fmla="*/ 0 h 777696"/>
                <a:gd name="connsiteX1" fmla="*/ 1085777 w 1085777"/>
                <a:gd name="connsiteY1" fmla="*/ 254815 h 777696"/>
                <a:gd name="connsiteX2" fmla="*/ 802717 w 1085777"/>
                <a:gd name="connsiteY2" fmla="*/ 254815 h 777696"/>
                <a:gd name="connsiteX3" fmla="*/ 802717 w 1085777"/>
                <a:gd name="connsiteY3" fmla="*/ 777696 h 777696"/>
                <a:gd name="connsiteX4" fmla="*/ 0 w 1085777"/>
                <a:gd name="connsiteY4" fmla="*/ 777696 h 777696"/>
                <a:gd name="connsiteX5" fmla="*/ 0 w 1085777"/>
                <a:gd name="connsiteY5" fmla="*/ 457258 h 777696"/>
                <a:gd name="connsiteX6" fmla="*/ 794704 w 1085777"/>
                <a:gd name="connsiteY6" fmla="*/ 457258 h 777696"/>
                <a:gd name="connsiteX7" fmla="*/ 794704 w 1085777"/>
                <a:gd name="connsiteY7" fmla="*/ 0 h 777696"/>
                <a:gd name="connsiteX8" fmla="*/ 1085777 w 1085777"/>
                <a:gd name="connsiteY8" fmla="*/ 0 h 7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777" h="777696">
                  <a:moveTo>
                    <a:pt x="1085777" y="0"/>
                  </a:moveTo>
                  <a:lnTo>
                    <a:pt x="1085777" y="254815"/>
                  </a:lnTo>
                  <a:lnTo>
                    <a:pt x="802717" y="254815"/>
                  </a:lnTo>
                  <a:lnTo>
                    <a:pt x="802717" y="777696"/>
                  </a:lnTo>
                  <a:lnTo>
                    <a:pt x="0" y="777696"/>
                  </a:lnTo>
                  <a:lnTo>
                    <a:pt x="0" y="457258"/>
                  </a:lnTo>
                  <a:lnTo>
                    <a:pt x="794704" y="457258"/>
                  </a:lnTo>
                  <a:lnTo>
                    <a:pt x="794704" y="0"/>
                  </a:lnTo>
                  <a:lnTo>
                    <a:pt x="1085777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91DF2294-F705-4417-ADC6-7A8BF0790948}"/>
                </a:ext>
              </a:extLst>
            </p:cNvPr>
            <p:cNvSpPr/>
            <p:nvPr/>
          </p:nvSpPr>
          <p:spPr>
            <a:xfrm rot="18900000">
              <a:off x="6665134" y="1655784"/>
              <a:ext cx="93970" cy="522881"/>
            </a:xfrm>
            <a:custGeom>
              <a:avLst/>
              <a:gdLst>
                <a:gd name="connsiteX0" fmla="*/ 93970 w 93970"/>
                <a:gd name="connsiteY0" fmla="*/ 0 h 522881"/>
                <a:gd name="connsiteX1" fmla="*/ 93970 w 93970"/>
                <a:gd name="connsiteY1" fmla="*/ 522881 h 522881"/>
                <a:gd name="connsiteX2" fmla="*/ 0 w 93970"/>
                <a:gd name="connsiteY2" fmla="*/ 522881 h 522881"/>
                <a:gd name="connsiteX3" fmla="*/ 0 w 93970"/>
                <a:gd name="connsiteY3" fmla="*/ 0 h 522881"/>
                <a:gd name="connsiteX4" fmla="*/ 93970 w 9397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522881">
                  <a:moveTo>
                    <a:pt x="93970" y="0"/>
                  </a:moveTo>
                  <a:lnTo>
                    <a:pt x="9397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66BE0DD7-D2C8-4985-AEF7-B7B42CA6E449}"/>
                </a:ext>
              </a:extLst>
            </p:cNvPr>
            <p:cNvSpPr/>
            <p:nvPr/>
          </p:nvSpPr>
          <p:spPr>
            <a:xfrm rot="18900000">
              <a:off x="6755454" y="2180177"/>
              <a:ext cx="283060" cy="377028"/>
            </a:xfrm>
            <a:custGeom>
              <a:avLst/>
              <a:gdLst>
                <a:gd name="connsiteX0" fmla="*/ 283060 w 283060"/>
                <a:gd name="connsiteY0" fmla="*/ 0 h 377028"/>
                <a:gd name="connsiteX1" fmla="*/ 283059 w 283060"/>
                <a:gd name="connsiteY1" fmla="*/ 377028 h 377028"/>
                <a:gd name="connsiteX2" fmla="*/ 1 w 283060"/>
                <a:gd name="connsiteY2" fmla="*/ 377028 h 377028"/>
                <a:gd name="connsiteX3" fmla="*/ 0 w 283060"/>
                <a:gd name="connsiteY3" fmla="*/ 0 h 377028"/>
                <a:gd name="connsiteX4" fmla="*/ 283060 w 283060"/>
                <a:gd name="connsiteY4" fmla="*/ 0 h 3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377028">
                  <a:moveTo>
                    <a:pt x="283060" y="0"/>
                  </a:moveTo>
                  <a:lnTo>
                    <a:pt x="283059" y="377028"/>
                  </a:lnTo>
                  <a:lnTo>
                    <a:pt x="1" y="377028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FAE658B6-34A1-48F5-B823-990270655F15}"/>
                </a:ext>
              </a:extLst>
            </p:cNvPr>
            <p:cNvSpPr/>
            <p:nvPr/>
          </p:nvSpPr>
          <p:spPr>
            <a:xfrm rot="18900000">
              <a:off x="6017913" y="2763920"/>
              <a:ext cx="1745646" cy="590922"/>
            </a:xfrm>
            <a:custGeom>
              <a:avLst/>
              <a:gdLst>
                <a:gd name="connsiteX0" fmla="*/ 1745646 w 1745646"/>
                <a:gd name="connsiteY0" fmla="*/ 0 h 590922"/>
                <a:gd name="connsiteX1" fmla="*/ 1745646 w 1745646"/>
                <a:gd name="connsiteY1" fmla="*/ 590922 h 590922"/>
                <a:gd name="connsiteX2" fmla="*/ 0 w 1745646"/>
                <a:gd name="connsiteY2" fmla="*/ 590922 h 590922"/>
                <a:gd name="connsiteX3" fmla="*/ 0 w 1745646"/>
                <a:gd name="connsiteY3" fmla="*/ 104468 h 590922"/>
                <a:gd name="connsiteX4" fmla="*/ 1507163 w 1745646"/>
                <a:gd name="connsiteY4" fmla="*/ 104468 h 590922"/>
                <a:gd name="connsiteX5" fmla="*/ 1507162 w 1745646"/>
                <a:gd name="connsiteY5" fmla="*/ 0 h 590922"/>
                <a:gd name="connsiteX6" fmla="*/ 1745646 w 1745646"/>
                <a:gd name="connsiteY6" fmla="*/ 0 h 59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646" h="590922">
                  <a:moveTo>
                    <a:pt x="1745646" y="0"/>
                  </a:moveTo>
                  <a:lnTo>
                    <a:pt x="1745646" y="590922"/>
                  </a:lnTo>
                  <a:lnTo>
                    <a:pt x="0" y="590922"/>
                  </a:lnTo>
                  <a:lnTo>
                    <a:pt x="0" y="104468"/>
                  </a:lnTo>
                  <a:lnTo>
                    <a:pt x="1507163" y="104468"/>
                  </a:lnTo>
                  <a:lnTo>
                    <a:pt x="1507162" y="0"/>
                  </a:lnTo>
                  <a:lnTo>
                    <a:pt x="174564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217E893-1E43-437D-B614-8C3B0EBF2BA8}"/>
                </a:ext>
              </a:extLst>
            </p:cNvPr>
            <p:cNvSpPr/>
            <p:nvPr/>
          </p:nvSpPr>
          <p:spPr>
            <a:xfrm rot="18900000">
              <a:off x="5348076" y="2435179"/>
              <a:ext cx="421386" cy="457258"/>
            </a:xfrm>
            <a:custGeom>
              <a:avLst/>
              <a:gdLst>
                <a:gd name="connsiteX0" fmla="*/ 421386 w 421386"/>
                <a:gd name="connsiteY0" fmla="*/ 0 h 457258"/>
                <a:gd name="connsiteX1" fmla="*/ 421386 w 421386"/>
                <a:gd name="connsiteY1" fmla="*/ 457258 h 457258"/>
                <a:gd name="connsiteX2" fmla="*/ 111056 w 421386"/>
                <a:gd name="connsiteY2" fmla="*/ 457258 h 457258"/>
                <a:gd name="connsiteX3" fmla="*/ 111056 w 421386"/>
                <a:gd name="connsiteY3" fmla="*/ 98311 h 457258"/>
                <a:gd name="connsiteX4" fmla="*/ 0 w 421386"/>
                <a:gd name="connsiteY4" fmla="*/ 98311 h 457258"/>
                <a:gd name="connsiteX5" fmla="*/ 0 w 421386"/>
                <a:gd name="connsiteY5" fmla="*/ 0 h 457258"/>
                <a:gd name="connsiteX6" fmla="*/ 421386 w 421386"/>
                <a:gd name="connsiteY6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386" h="457258">
                  <a:moveTo>
                    <a:pt x="421386" y="0"/>
                  </a:moveTo>
                  <a:lnTo>
                    <a:pt x="421386" y="457258"/>
                  </a:lnTo>
                  <a:lnTo>
                    <a:pt x="111056" y="457258"/>
                  </a:lnTo>
                  <a:lnTo>
                    <a:pt x="111056" y="98311"/>
                  </a:lnTo>
                  <a:lnTo>
                    <a:pt x="0" y="98311"/>
                  </a:lnTo>
                  <a:lnTo>
                    <a:pt x="0" y="0"/>
                  </a:lnTo>
                  <a:lnTo>
                    <a:pt x="42138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69001E94-4266-4CC2-AE1F-35524FEB099C}"/>
                </a:ext>
              </a:extLst>
            </p:cNvPr>
            <p:cNvSpPr/>
            <p:nvPr/>
          </p:nvSpPr>
          <p:spPr>
            <a:xfrm rot="18900000">
              <a:off x="5240989" y="2752391"/>
              <a:ext cx="238483" cy="358947"/>
            </a:xfrm>
            <a:custGeom>
              <a:avLst/>
              <a:gdLst>
                <a:gd name="connsiteX0" fmla="*/ 238483 w 238483"/>
                <a:gd name="connsiteY0" fmla="*/ 0 h 358947"/>
                <a:gd name="connsiteX1" fmla="*/ 238483 w 238483"/>
                <a:gd name="connsiteY1" fmla="*/ 358947 h 358947"/>
                <a:gd name="connsiteX2" fmla="*/ 0 w 238483"/>
                <a:gd name="connsiteY2" fmla="*/ 358947 h 358947"/>
                <a:gd name="connsiteX3" fmla="*/ 0 w 238483"/>
                <a:gd name="connsiteY3" fmla="*/ 0 h 358947"/>
                <a:gd name="connsiteX4" fmla="*/ 238483 w 238483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358947">
                  <a:moveTo>
                    <a:pt x="238483" y="0"/>
                  </a:moveTo>
                  <a:lnTo>
                    <a:pt x="238483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3C59766C-E8F8-4EA7-A440-56ACFE0A2A9C}"/>
                </a:ext>
              </a:extLst>
            </p:cNvPr>
            <p:cNvSpPr/>
            <p:nvPr/>
          </p:nvSpPr>
          <p:spPr>
            <a:xfrm rot="18900000">
              <a:off x="5778198" y="2842818"/>
              <a:ext cx="111056" cy="630765"/>
            </a:xfrm>
            <a:custGeom>
              <a:avLst/>
              <a:gdLst>
                <a:gd name="connsiteX0" fmla="*/ 111056 w 111056"/>
                <a:gd name="connsiteY0" fmla="*/ 0 h 630765"/>
                <a:gd name="connsiteX1" fmla="*/ 111056 w 111056"/>
                <a:gd name="connsiteY1" fmla="*/ 630765 h 630765"/>
                <a:gd name="connsiteX2" fmla="*/ 0 w 111056"/>
                <a:gd name="connsiteY2" fmla="*/ 630765 h 630765"/>
                <a:gd name="connsiteX3" fmla="*/ 0 w 111056"/>
                <a:gd name="connsiteY3" fmla="*/ 0 h 630765"/>
                <a:gd name="connsiteX4" fmla="*/ 111056 w 111056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630765">
                  <a:moveTo>
                    <a:pt x="111056" y="0"/>
                  </a:moveTo>
                  <a:lnTo>
                    <a:pt x="111056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0B38D6CF-F79A-4C0C-97DB-5F338B02EC5D}"/>
                </a:ext>
              </a:extLst>
            </p:cNvPr>
            <p:cNvSpPr/>
            <p:nvPr/>
          </p:nvSpPr>
          <p:spPr>
            <a:xfrm rot="18900000">
              <a:off x="4952501" y="2970669"/>
              <a:ext cx="640173" cy="989712"/>
            </a:xfrm>
            <a:custGeom>
              <a:avLst/>
              <a:gdLst>
                <a:gd name="connsiteX0" fmla="*/ 475495 w 640173"/>
                <a:gd name="connsiteY0" fmla="*/ 0 h 989712"/>
                <a:gd name="connsiteX1" fmla="*/ 475495 w 640173"/>
                <a:gd name="connsiteY1" fmla="*/ 358947 h 989712"/>
                <a:gd name="connsiteX2" fmla="*/ 640173 w 640173"/>
                <a:gd name="connsiteY2" fmla="*/ 358947 h 989712"/>
                <a:gd name="connsiteX3" fmla="*/ 640173 w 640173"/>
                <a:gd name="connsiteY3" fmla="*/ 989712 h 989712"/>
                <a:gd name="connsiteX4" fmla="*/ 0 w 640173"/>
                <a:gd name="connsiteY4" fmla="*/ 989712 h 989712"/>
                <a:gd name="connsiteX5" fmla="*/ 0 w 640173"/>
                <a:gd name="connsiteY5" fmla="*/ 0 h 989712"/>
                <a:gd name="connsiteX6" fmla="*/ 475495 w 640173"/>
                <a:gd name="connsiteY6" fmla="*/ 0 h 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173" h="989712">
                  <a:moveTo>
                    <a:pt x="475495" y="0"/>
                  </a:moveTo>
                  <a:lnTo>
                    <a:pt x="475495" y="358947"/>
                  </a:lnTo>
                  <a:lnTo>
                    <a:pt x="640173" y="358947"/>
                  </a:lnTo>
                  <a:lnTo>
                    <a:pt x="640173" y="989712"/>
                  </a:lnTo>
                  <a:lnTo>
                    <a:pt x="0" y="989712"/>
                  </a:lnTo>
                  <a:lnTo>
                    <a:pt x="0" y="0"/>
                  </a:lnTo>
                  <a:lnTo>
                    <a:pt x="475495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3ABDFBDA-0641-4DF6-87B4-8CE7F86D36FE}"/>
                </a:ext>
              </a:extLst>
            </p:cNvPr>
            <p:cNvSpPr/>
            <p:nvPr/>
          </p:nvSpPr>
          <p:spPr>
            <a:xfrm rot="18900000">
              <a:off x="5874431" y="3479723"/>
              <a:ext cx="238483" cy="171169"/>
            </a:xfrm>
            <a:custGeom>
              <a:avLst/>
              <a:gdLst>
                <a:gd name="connsiteX0" fmla="*/ 238483 w 238483"/>
                <a:gd name="connsiteY0" fmla="*/ 0 h 171169"/>
                <a:gd name="connsiteX1" fmla="*/ 238483 w 238483"/>
                <a:gd name="connsiteY1" fmla="*/ 171169 h 171169"/>
                <a:gd name="connsiteX2" fmla="*/ 0 w 238483"/>
                <a:gd name="connsiteY2" fmla="*/ 171169 h 171169"/>
                <a:gd name="connsiteX3" fmla="*/ 0 w 238483"/>
                <a:gd name="connsiteY3" fmla="*/ 0 h 171169"/>
                <a:gd name="connsiteX4" fmla="*/ 238483 w 238483"/>
                <a:gd name="connsiteY4" fmla="*/ 0 h 1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171169">
                  <a:moveTo>
                    <a:pt x="238483" y="0"/>
                  </a:moveTo>
                  <a:lnTo>
                    <a:pt x="238483" y="171169"/>
                  </a:lnTo>
                  <a:lnTo>
                    <a:pt x="0" y="171169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EF80D5A-F84B-45B1-8E8E-B82FD3CEDC58}"/>
              </a:ext>
            </a:extLst>
          </p:cNvPr>
          <p:cNvSpPr/>
          <p:nvPr userDrawn="1"/>
        </p:nvSpPr>
        <p:spPr>
          <a:xfrm rot="18900000">
            <a:off x="1288229" y="-240479"/>
            <a:ext cx="3905250" cy="390525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9C74F8B-41BB-47EE-B849-4817914D9E1B}"/>
              </a:ext>
            </a:extLst>
          </p:cNvPr>
          <p:cNvSpPr/>
          <p:nvPr userDrawn="1"/>
        </p:nvSpPr>
        <p:spPr>
          <a:xfrm rot="18900000">
            <a:off x="4433317" y="84360"/>
            <a:ext cx="1361634" cy="1361634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005AD7C-48B2-4E80-95FE-E6DCAB2AE522}"/>
              </a:ext>
            </a:extLst>
          </p:cNvPr>
          <p:cNvSpPr/>
          <p:nvPr userDrawn="1"/>
        </p:nvSpPr>
        <p:spPr>
          <a:xfrm rot="18900000">
            <a:off x="5335735" y="597842"/>
            <a:ext cx="1503070" cy="150307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9B3CAC1-6EDF-4383-9C8F-0BFC27EEE9FB}"/>
              </a:ext>
            </a:extLst>
          </p:cNvPr>
          <p:cNvSpPr/>
          <p:nvPr userDrawn="1"/>
        </p:nvSpPr>
        <p:spPr>
          <a:xfrm rot="18900000">
            <a:off x="761394" y="2965446"/>
            <a:ext cx="495307" cy="495307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95A90B-265D-4A72-A6FB-62A0E8CE314C}"/>
              </a:ext>
            </a:extLst>
          </p:cNvPr>
          <p:cNvSpPr txBox="1"/>
          <p:nvPr/>
        </p:nvSpPr>
        <p:spPr>
          <a:xfrm>
            <a:off x="4283968" y="3702936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13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좋은 </a:t>
            </a:r>
            <a:r>
              <a:rPr lang="ko-KR" altLang="en-US" sz="3200" spc="-130" dirty="0" err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스토리텔링</a:t>
            </a:r>
            <a:r>
              <a:rPr lang="ko-KR" altLang="en-US" sz="3200" spc="-13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사례</a:t>
            </a:r>
            <a:endParaRPr lang="en-US" altLang="ko-KR" sz="3200" spc="-13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B7BF9A-5127-4250-B314-37A329F02A14}"/>
              </a:ext>
            </a:extLst>
          </p:cNvPr>
          <p:cNvSpPr txBox="1"/>
          <p:nvPr/>
        </p:nvSpPr>
        <p:spPr>
          <a:xfrm>
            <a:off x="5652120" y="4297980"/>
            <a:ext cx="32734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제작 시간 </a:t>
            </a:r>
            <a:r>
              <a:rPr lang="en-US" altLang="ko-KR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7</a:t>
            </a:r>
            <a:r>
              <a:rPr lang="ko-KR" altLang="en-US" sz="1050" b="1" dirty="0" smtClean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시간</a:t>
            </a:r>
            <a:endParaRPr lang="en-US" altLang="ko-KR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발표자 </a:t>
            </a:r>
            <a:r>
              <a:rPr lang="en-US" altLang="ko-KR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050" b="1" dirty="0" err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이해솔</a:t>
            </a:r>
            <a:endParaRPr lang="ko-KR" altLang="en-US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326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마녀의 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마녀의 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 </a:t>
            </a:r>
            <a:r>
              <a:rPr lang="ko-KR" altLang="en-US" dirty="0" err="1"/>
              <a:t>롤플레잉</a:t>
            </a:r>
            <a:r>
              <a:rPr lang="ko-KR" altLang="en-US" dirty="0"/>
              <a:t> 장르의 마녀의 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690328"/>
          </a:xfrm>
        </p:spPr>
        <p:txBody>
          <a:bodyPr/>
          <a:lstStyle/>
          <a:p>
            <a:r>
              <a:rPr lang="ko-KR" altLang="en-US" sz="1600" dirty="0"/>
              <a:t>플레이 방법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잠자기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수련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마법 개발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아이템 사용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외출 등 다양한 행동을 통해 주인공을 육성시킨다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대부분 이벤트와 스토리 진행이 외출을 통해 이루어진다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집에서의 육성은 스토리를 수월하게 하기 위한 요소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r>
              <a:rPr lang="ko-KR" altLang="en-US" sz="1600" dirty="0"/>
              <a:t>게임의 특징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제한된 시간인 </a:t>
            </a:r>
            <a:r>
              <a:rPr lang="en-US" altLang="ko-KR" sz="1200" b="0" dirty="0"/>
              <a:t>100</a:t>
            </a:r>
            <a:r>
              <a:rPr lang="ko-KR" altLang="en-US" sz="1200" b="0" dirty="0"/>
              <a:t>일 동안 캐릭터를 육성하고</a:t>
            </a:r>
            <a:r>
              <a:rPr lang="en-US" altLang="ko-KR" sz="1200" b="0" dirty="0"/>
              <a:t>,</a:t>
            </a:r>
            <a:r>
              <a:rPr lang="ko-KR" altLang="en-US" sz="1200" b="0" dirty="0"/>
              <a:t> 성장하는 동안의 행동에 따라 </a:t>
            </a:r>
            <a:r>
              <a:rPr lang="ko-KR" altLang="en-US" sz="1400" dirty="0"/>
              <a:t>엔딩</a:t>
            </a:r>
            <a:r>
              <a:rPr lang="en-US" altLang="ko-KR" sz="1400" dirty="0"/>
              <a:t>(</a:t>
            </a:r>
            <a:r>
              <a:rPr lang="ko-KR" altLang="en-US" sz="1400" dirty="0"/>
              <a:t>멀티 엔딩</a:t>
            </a:r>
            <a:r>
              <a:rPr lang="en-US" altLang="ko-KR" sz="1400" dirty="0"/>
              <a:t>)</a:t>
            </a:r>
            <a:r>
              <a:rPr lang="ko-KR" altLang="en-US" sz="1200" b="0" dirty="0"/>
              <a:t>이 달라짐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레벨은 없으나 여러 가지의 능력 시스템이 존재한다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프린세스 메이커 시리즈와 유사한 육성 시뮬레이션 게임</a:t>
            </a:r>
            <a:endParaRPr lang="ko-KR" altLang="en-US" sz="1200" dirty="0"/>
          </a:p>
        </p:txBody>
      </p:sp>
      <p:pic>
        <p:nvPicPr>
          <p:cNvPr id="4110" name="Picture 14" descr="https://mblogthumb-phinf.pstatic.net/MjAxNzExMDZfNzEg/MDAxNTA5OTQ1OTIzMDA5.qrVlmykgF2IL-t3PXpFwgm30X-vjVe_M3hYkHicxVywg.F_nogBs6JfggwulTXz2mOpPTNjCWd3HFD_rVihtWlZMg.JPEG.alfdkf1225/KakaoTalk_20171106_132500529.jpg?type=w800"/>
          <p:cNvPicPr>
            <a:picLocks noGrp="1" noChangeAspect="1" noChangeArrowheads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6190"/>
            <a:ext cx="2862263" cy="160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내용 개체 틀 1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7156"/>
            <a:ext cx="2908300" cy="1635138"/>
          </a:xfrm>
        </p:spPr>
      </p:pic>
    </p:spTree>
    <p:extLst>
      <p:ext uri="{BB962C8B-B14F-4D97-AF65-F5344CB8AC3E}">
        <p14:creationId xmlns:p14="http://schemas.microsoft.com/office/powerpoint/2010/main" val="273243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마녀의 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마녀의 샘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스토리 구성 방식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690328"/>
          </a:xfrm>
        </p:spPr>
        <p:txBody>
          <a:bodyPr/>
          <a:lstStyle/>
          <a:p>
            <a:r>
              <a:rPr lang="ko-KR" altLang="en-US" sz="1600" dirty="0"/>
              <a:t>게임의 배경 스토리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600</a:t>
            </a:r>
            <a:r>
              <a:rPr lang="ko-KR" altLang="en-US" sz="1200" b="0" dirty="0"/>
              <a:t>년 동안 경외와 찬양이란 이름으로 숨어왔던 인간의 욕망은 결국 그 힘의 근원을 발견한 순간 모습을 드러냈다</a:t>
            </a:r>
            <a:r>
              <a:rPr lang="en-US" altLang="ko-KR" sz="1200" b="0" dirty="0"/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b="0" dirty="0" err="1"/>
              <a:t>ㆍ</a:t>
            </a:r>
            <a:r>
              <a:rPr lang="ko-KR" altLang="en-US" sz="1200" b="0" dirty="0"/>
              <a:t> 인간들은 숭배했던 신들을 </a:t>
            </a:r>
            <a:r>
              <a:rPr lang="ko-KR" altLang="en-US" sz="1200" b="0" dirty="0" err="1"/>
              <a:t>마족이라</a:t>
            </a:r>
            <a:r>
              <a:rPr lang="ko-KR" altLang="en-US" sz="1200" b="0" dirty="0"/>
              <a:t> 부르며 처단하고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힘의 근원을 모두 빼앗았다</a:t>
            </a:r>
            <a:r>
              <a:rPr lang="en-US" altLang="ko-KR" sz="1200" b="0" dirty="0"/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b="0" dirty="0" err="1"/>
              <a:t>ㆍ</a:t>
            </a:r>
            <a:r>
              <a:rPr lang="ko-KR" altLang="en-US" sz="1200" b="0" dirty="0"/>
              <a:t> 그런데 언제부터인가</a:t>
            </a:r>
            <a:r>
              <a:rPr lang="en-US" altLang="ko-KR" sz="1200" b="0" dirty="0"/>
              <a:t>, </a:t>
            </a:r>
            <a:r>
              <a:rPr lang="ko-KR" altLang="en-US" sz="1200" b="0" dirty="0" err="1"/>
              <a:t>마족과</a:t>
            </a:r>
            <a:r>
              <a:rPr lang="ko-KR" altLang="en-US" sz="1200" b="0" dirty="0"/>
              <a:t> 인간 사이에서 완전한 </a:t>
            </a:r>
            <a:r>
              <a:rPr lang="ko-KR" altLang="en-US" sz="1200" b="0" dirty="0" err="1"/>
              <a:t>마족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마녀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이 태어났다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그들은 태어나자마자 죽거나 깊은 숲에 버려졌다</a:t>
            </a:r>
            <a:r>
              <a:rPr lang="en-US" altLang="ko-KR" sz="1200" b="0" dirty="0"/>
              <a:t>.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b="0" dirty="0" err="1"/>
              <a:t>ㆍ</a:t>
            </a:r>
            <a:r>
              <a:rPr lang="ko-KR" altLang="en-US" sz="1200" b="0" dirty="0"/>
              <a:t> 살아남은 마녀들은 용사로부터 나 자신을 지키기 위해 강해져야만 했다</a:t>
            </a:r>
            <a:r>
              <a:rPr lang="en-US" altLang="ko-KR" sz="1200" b="0" dirty="0"/>
              <a:t>.</a:t>
            </a:r>
          </a:p>
          <a:p>
            <a:endParaRPr lang="en-US" altLang="ko-KR" sz="1200" b="0" dirty="0"/>
          </a:p>
          <a:p>
            <a:r>
              <a:rPr lang="ko-KR" altLang="en-US" sz="1600" dirty="0"/>
              <a:t>이미지를 통해 스토리를 강조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텍스트로만 이루어진 스토리를 이미지를 통해 각인 시킴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pic>
        <p:nvPicPr>
          <p:cNvPr id="19460" name="Picture 4" descr="https://mblogthumb-phinf.pstatic.net/MjAxNzAxMjlfMjQ5/MDAxNDg1Njg1ODE2NTQy.Bjy4MfMYO6ujiv_v2rbkZAQ5xLEFdrssMwh8BKNgPXMg.BGgpq6vDeDlaLpppeQnvZyEmLkGyjJpUomCmRHysC1Mg.JPEG.memorycard06/image_8543501041485685740447.jpg?type=w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6766"/>
            <a:ext cx="2908300" cy="16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s://mblogthumb-phinf.pstatic.net/MjAxNzAxMjlfMjA2/MDAxNDg1Njg1ODE3Njg0.sE_FAyKyXtLXDaJjqSA8JApn5KBjVCn9Y2dF5-oUKKAg.vMtEdM4wuRwcNw2VIlYEFBTCg-A1y4v6CLFxHQm239Ag.JPEG.memorycard06/image_8393928951485685740448.jpg?type=w800"/>
          <p:cNvPicPr>
            <a:picLocks noGrp="1" noChangeAspect="1" noChangeArrowheads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4401"/>
            <a:ext cx="2862263" cy="16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9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마녀의 샘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0" y="1344613"/>
            <a:ext cx="2578039" cy="1800225"/>
          </a:xfrm>
        </p:spPr>
      </p:pic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</a:t>
            </a:r>
            <a:r>
              <a:rPr lang="ko-KR" altLang="en-US" dirty="0"/>
              <a:t> 마녀의 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스토리텔링을</a:t>
            </a:r>
            <a:r>
              <a:rPr lang="ko-KR" altLang="en-US" dirty="0"/>
              <a:t> 위한 요소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762336"/>
          </a:xfrm>
        </p:spPr>
        <p:txBody>
          <a:bodyPr/>
          <a:lstStyle/>
          <a:p>
            <a:r>
              <a:rPr lang="ko-KR" altLang="en-US" sz="1600" dirty="0" err="1"/>
              <a:t>롤플레잉의</a:t>
            </a:r>
            <a:r>
              <a:rPr lang="ko-KR" altLang="en-US" sz="1600" dirty="0"/>
              <a:t> 특징인 모험을 강조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직접적으로 알려주지 않아 찾기 힘든 스토리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‘</a:t>
            </a:r>
            <a:r>
              <a:rPr lang="ko-KR" altLang="en-US" sz="1200" b="0" dirty="0"/>
              <a:t>마녀 일지</a:t>
            </a:r>
            <a:r>
              <a:rPr lang="en-US" altLang="ko-KR" sz="1200" b="0" dirty="0"/>
              <a:t>’</a:t>
            </a:r>
            <a:r>
              <a:rPr lang="ko-KR" altLang="en-US" sz="1200" b="0" dirty="0"/>
              <a:t>라는 일기장을 통해 힌트를 얻을 수 있음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성장함에 따라 들어갈 수 있는 숨겨진 장소들이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존재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여러 분기점이 존재하여 플레이어는 다양한 선택을 할 수 있음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자신의 행동에 따른 </a:t>
            </a:r>
            <a:r>
              <a:rPr lang="ko-KR" altLang="en-US" sz="1200" b="0" dirty="0" err="1"/>
              <a:t>엔딩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멀티 </a:t>
            </a:r>
            <a:r>
              <a:rPr lang="ko-KR" altLang="en-US" sz="1200" b="0" dirty="0" err="1"/>
              <a:t>엔딩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이 갈림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내가 직접 모험을 하기에 </a:t>
            </a:r>
            <a:r>
              <a:rPr lang="ko-KR" altLang="en-US" sz="1600" dirty="0"/>
              <a:t>마녀의 이야기</a:t>
            </a:r>
            <a:r>
              <a:rPr lang="ko-KR" altLang="en-US" sz="1200" b="0" dirty="0"/>
              <a:t>가 아닌</a:t>
            </a:r>
            <a:r>
              <a:rPr lang="ko-KR" altLang="en-US" sz="1600" dirty="0"/>
              <a:t> 나의 이야기</a:t>
            </a:r>
            <a:r>
              <a:rPr lang="ko-KR" altLang="en-US" sz="1200" b="0" dirty="0"/>
              <a:t>를 만들어 내는</a:t>
            </a:r>
            <a:r>
              <a:rPr lang="ko-KR" altLang="en-US" sz="1400" b="0" dirty="0"/>
              <a:t> </a:t>
            </a:r>
            <a:r>
              <a:rPr lang="ko-KR" altLang="en-US" sz="1200" b="0" dirty="0"/>
              <a:t>듯한 느낌을 주어</a:t>
            </a:r>
            <a:r>
              <a:rPr lang="ko-KR" altLang="en-US" sz="1400" b="0" dirty="0"/>
              <a:t> </a:t>
            </a:r>
            <a:r>
              <a:rPr lang="ko-KR" altLang="en-US" sz="1600" dirty="0"/>
              <a:t>스토리에 집중</a:t>
            </a:r>
            <a:r>
              <a:rPr lang="ko-KR" altLang="en-US" sz="1200" b="0" dirty="0"/>
              <a:t>하도록 </a:t>
            </a:r>
            <a:r>
              <a:rPr lang="ko-KR" altLang="en-US" sz="1200" b="0" dirty="0" err="1"/>
              <a:t>만듬</a:t>
            </a:r>
            <a:endParaRPr lang="en-US" altLang="ko-KR" sz="1400" b="0" dirty="0"/>
          </a:p>
          <a:p>
            <a:endParaRPr lang="en-US" altLang="ko-KR" sz="1200" b="0" dirty="0"/>
          </a:p>
          <a:p>
            <a:endParaRPr lang="en-US" altLang="ko-KR" sz="1200" b="0" dirty="0"/>
          </a:p>
          <a:p>
            <a:endParaRPr lang="en-US" altLang="ko-KR" sz="1200" b="0" dirty="0"/>
          </a:p>
          <a:p>
            <a:endParaRPr lang="ko-KR" altLang="en-US" sz="12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447192"/>
            <a:ext cx="2862263" cy="1484440"/>
          </a:xfrm>
        </p:spPr>
      </p:pic>
    </p:spTree>
    <p:extLst>
      <p:ext uri="{BB962C8B-B14F-4D97-AF65-F5344CB8AC3E}">
        <p14:creationId xmlns:p14="http://schemas.microsoft.com/office/powerpoint/2010/main" val="189939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공통 특징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마녀의 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모바일 게임의 특징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게임의 몰입에 방해되는 요소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작은 화면으로 구성되어 있는 휴대폰의 특성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키보드와 마우스가 없어 즉각적으로 반응하기 어려움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모바일 특유의 짧은 플레이 타임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몰입에 방해되는 요소들을 제거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화면 공간을 최대한 활용하기 위한 간단한 </a:t>
            </a:r>
            <a:r>
              <a:rPr lang="en-US" altLang="ko-KR" sz="1200" b="0" dirty="0"/>
              <a:t>UI </a:t>
            </a:r>
            <a:r>
              <a:rPr lang="ko-KR" altLang="en-US" sz="1200" b="0" dirty="0"/>
              <a:t>구성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조작 난이도를 위한 이동 키와 액션 키로만 구성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기억나도록 스토리를 키워드로 나눈 챕터 구성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짧은 시간</a:t>
            </a:r>
            <a:r>
              <a:rPr lang="ko-KR" altLang="en-US" sz="1200" b="0" dirty="0"/>
              <a:t>과</a:t>
            </a:r>
            <a:r>
              <a:rPr lang="ko-KR" altLang="en-US" sz="1600" dirty="0"/>
              <a:t> 모바일의 한계</a:t>
            </a:r>
            <a:r>
              <a:rPr lang="ko-KR" altLang="en-US" sz="1200" b="0" dirty="0"/>
              <a:t>를</a:t>
            </a:r>
            <a:r>
              <a:rPr lang="ko-KR" altLang="en-US" sz="1600" dirty="0"/>
              <a:t> 고려</a:t>
            </a:r>
            <a:r>
              <a:rPr lang="ko-KR" altLang="en-US" sz="1200" b="0" dirty="0"/>
              <a:t>해</a:t>
            </a:r>
            <a:r>
              <a:rPr lang="ko-KR" altLang="en-US" sz="1600" dirty="0"/>
              <a:t> 간단한 조작 방식</a:t>
            </a:r>
            <a:r>
              <a:rPr lang="ko-KR" altLang="en-US" sz="1200" b="0" dirty="0"/>
              <a:t>과</a:t>
            </a:r>
            <a:r>
              <a:rPr lang="ko-KR" altLang="en-US" sz="1600" dirty="0"/>
              <a:t> </a:t>
            </a:r>
            <a:r>
              <a:rPr lang="en-US" altLang="ko-KR" sz="1600" dirty="0"/>
              <a:t>UI</a:t>
            </a:r>
            <a:r>
              <a:rPr lang="ko-KR" altLang="en-US" sz="1200" b="0" dirty="0"/>
              <a:t>로 게임을 제작함</a:t>
            </a:r>
            <a:endParaRPr lang="ko-KR" altLang="en-US" sz="1600" b="0" dirty="0"/>
          </a:p>
        </p:txBody>
      </p:sp>
      <p:pic>
        <p:nvPicPr>
          <p:cNvPr id="8" name="Picture 4" descr="http://static.inven.co.kr/column/2016/07/13/news/i10941568129.jpg">
            <a:extLst>
              <a:ext uri="{FF2B5EF4-FFF2-40B4-BE49-F238E27FC236}">
                <a16:creationId xmlns:a16="http://schemas.microsoft.com/office/drawing/2014/main" xmlns="" id="{E66445D0-7791-4385-9605-5BA34BF7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4" y="3514725"/>
            <a:ext cx="3068052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static.inven.co.kr/column/2016/07/13/news/i10969451223.jpg">
            <a:extLst>
              <a:ext uri="{FF2B5EF4-FFF2-40B4-BE49-F238E27FC236}">
                <a16:creationId xmlns:a16="http://schemas.microsoft.com/office/drawing/2014/main" xmlns="" id="{E9EE52E5-6C25-42FC-B58B-5E3E4AC733BE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4" y="3362325"/>
            <a:ext cx="3068052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tatic.inven.co.kr/column/2016/07/13/news/i10941568129.jpg">
            <a:extLst>
              <a:ext uri="{FF2B5EF4-FFF2-40B4-BE49-F238E27FC236}">
                <a16:creationId xmlns:a16="http://schemas.microsoft.com/office/drawing/2014/main" xmlns="" id="{0AE555A4-722E-4F54-8721-97DB9B7152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1" y="1333500"/>
            <a:ext cx="3070873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9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공통 특징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다양한 연출 기법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343669" y="1312860"/>
            <a:ext cx="4284016" cy="3762336"/>
          </a:xfrm>
        </p:spPr>
        <p:txBody>
          <a:bodyPr/>
          <a:lstStyle/>
          <a:p>
            <a:r>
              <a:rPr lang="ko-KR" altLang="en-US" sz="1600" dirty="0"/>
              <a:t>연출 기법을 통한 효과들</a:t>
            </a: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암시를 통한 플레이어의 스토리 인식 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공성전의 영상을 통해 곧 공성전에 참여한다 것과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무슨 플레이를 할지 예상함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주인공인 플레이어에게 초점을 맞춤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플레이어만이 승리로 이끌 수 있다고 생각해 능동적인 참여를 이끌어냄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연출 기법을 통해 </a:t>
            </a:r>
            <a:r>
              <a:rPr lang="ko-KR" altLang="en-US" sz="1600" dirty="0"/>
              <a:t>게임 스토리</a:t>
            </a:r>
            <a:r>
              <a:rPr lang="ko-KR" altLang="en-US" sz="1200" b="0" dirty="0"/>
              <a:t>를 플레이어에게 </a:t>
            </a:r>
            <a:r>
              <a:rPr lang="ko-KR" altLang="en-US" sz="1600" dirty="0"/>
              <a:t>억지로 보여</a:t>
            </a:r>
            <a:r>
              <a:rPr lang="ko-KR" altLang="en-US" sz="1200" b="0" dirty="0"/>
              <a:t>지지 않고</a:t>
            </a:r>
            <a:r>
              <a:rPr lang="en-US" altLang="ko-KR" sz="1600" dirty="0"/>
              <a:t> </a:t>
            </a:r>
            <a:r>
              <a:rPr lang="ko-KR" altLang="en-US" sz="1600" dirty="0"/>
              <a:t>자연스럽게 접근</a:t>
            </a:r>
            <a:r>
              <a:rPr lang="ko-KR" altLang="en-US" sz="1200" b="0" dirty="0"/>
              <a:t>함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b="0" dirty="0"/>
              <a:t>이후 플레이어는 </a:t>
            </a:r>
            <a:r>
              <a:rPr lang="ko-KR" altLang="en-US" sz="1600" dirty="0"/>
              <a:t>능동적</a:t>
            </a:r>
            <a:r>
              <a:rPr lang="ko-KR" altLang="en-US" sz="1200" b="0" dirty="0"/>
              <a:t>으로</a:t>
            </a:r>
            <a:r>
              <a:rPr lang="ko-KR" altLang="en-US" sz="1600" dirty="0"/>
              <a:t> 스토리</a:t>
            </a:r>
            <a:r>
              <a:rPr lang="ko-KR" altLang="en-US" sz="1200" b="0" dirty="0"/>
              <a:t>에</a:t>
            </a:r>
            <a:r>
              <a:rPr lang="ko-KR" altLang="en-US" sz="1600" dirty="0"/>
              <a:t> 참여</a:t>
            </a:r>
            <a:r>
              <a:rPr lang="ko-KR" altLang="en-US" sz="1200" b="0" dirty="0"/>
              <a:t>하기 때문에 보다 </a:t>
            </a:r>
            <a:r>
              <a:rPr lang="ko-KR" altLang="en-US" sz="1600" dirty="0"/>
              <a:t>집중</a:t>
            </a:r>
            <a:r>
              <a:rPr lang="ko-KR" altLang="en-US" sz="1200" b="0" dirty="0"/>
              <a:t>함</a:t>
            </a:r>
          </a:p>
        </p:txBody>
      </p:sp>
      <p:pic>
        <p:nvPicPr>
          <p:cNvPr id="21506" name="Picture 2" descr="ë¡ì¤í¸ìí¬ ìê´ì ë²½.gifì ëí ì´ë¯¸ì§ ê²ìê²°ê³¼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9493"/>
            <a:ext cx="3609975" cy="15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ë¡ì¤í¸ìí¬ ìê´ì ë²½.gifì ëí ì´ë¯¸ì§ ê²ìê²°ê³¼"/>
          <p:cNvPicPr>
            <a:picLocks noGrp="1" noChangeAspect="1" noChangeArrowheads="1" noCrop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5" y="3362325"/>
            <a:ext cx="3073309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6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공통 특징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>
          <a:xfrm>
            <a:off x="251520" y="5233764"/>
            <a:ext cx="8524142" cy="261771"/>
          </a:xfrm>
        </p:spPr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림보</a:t>
            </a:r>
            <a:r>
              <a:rPr lang="en-US" altLang="ko-KR" dirty="0"/>
              <a:t>, </a:t>
            </a:r>
            <a:r>
              <a:rPr lang="ko-KR" altLang="en-US" dirty="0" err="1"/>
              <a:t>레이튼</a:t>
            </a:r>
            <a:r>
              <a:rPr lang="ko-KR" altLang="en-US" dirty="0"/>
              <a:t> 교수와 이상한 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그래픽과 음악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스토리와 연관되는 그래픽과 음악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우울하고 </a:t>
            </a:r>
            <a:r>
              <a:rPr lang="ko-KR" altLang="en-US" sz="1200" b="0"/>
              <a:t>음산한 스토리 분위기에 </a:t>
            </a:r>
            <a:r>
              <a:rPr lang="ko-KR" altLang="en-US" sz="1200" b="0" dirty="0"/>
              <a:t>맞는 </a:t>
            </a:r>
            <a:r>
              <a:rPr lang="ko-KR" altLang="en-US" sz="1200" b="0" dirty="0" err="1"/>
              <a:t>흑백톤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배경 음악이 없고 효과음만 있는 </a:t>
            </a:r>
            <a:r>
              <a:rPr lang="ko-KR" altLang="en-US" sz="1200" b="0" dirty="0" err="1"/>
              <a:t>림보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몬스터가 다가오거나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물체를 끌거나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바람 소리만 존재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이상한 마을의 느낌에 맞는 이상하게 생긴 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수상한 느낌이 물씬 드러나는 어두침침한 색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마을내의 술집과 저택 등 다양한 장소에서 바뀌는 사운드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캐릭터마다 고유한 음악을 틀어줘 개성을 부각시킴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pic>
        <p:nvPicPr>
          <p:cNvPr id="10" name="내용 개체 틀 9" descr="건물, 실내이(가) 표시된 사진&#10;&#10;자동 생성된 설명">
            <a:extLst>
              <a:ext uri="{FF2B5EF4-FFF2-40B4-BE49-F238E27FC236}">
                <a16:creationId xmlns:a16="http://schemas.microsoft.com/office/drawing/2014/main" xmlns="" id="{F2912443-374D-4CBB-A7AF-DEED7F95B354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554965"/>
            <a:ext cx="3600450" cy="1341919"/>
          </a:xfrm>
        </p:spPr>
      </p:pic>
      <p:pic>
        <p:nvPicPr>
          <p:cNvPr id="9" name="Picture 4" descr="ë¦¼ë³´ ê²ì.gifì ëí ì´ë¯¸ì§ ê²ìê²°ê³¼">
            <a:extLst>
              <a:ext uri="{FF2B5EF4-FFF2-40B4-BE49-F238E27FC236}">
                <a16:creationId xmlns:a16="http://schemas.microsoft.com/office/drawing/2014/main" xmlns="" id="{530AE2F6-A318-4788-930A-18F2071D017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333500"/>
            <a:ext cx="3457576" cy="172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3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정리</a:t>
            </a:r>
          </a:p>
        </p:txBody>
      </p:sp>
      <p:graphicFrame>
        <p:nvGraphicFramePr>
          <p:cNvPr id="4" name="내용 개체 틀 6"/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1597671310"/>
              </p:ext>
            </p:extLst>
          </p:nvPr>
        </p:nvGraphicFramePr>
        <p:xfrm>
          <a:off x="414338" y="841375"/>
          <a:ext cx="8297862" cy="41412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292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785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659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PC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모바일과 달리 제약 조건이 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제약이 없어 장르별 선호도나 의도대로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작은 화면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버튼을 통한 불편한 조작 방법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기본적인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로 화면을 최대한 활용하고 간단한 조작으로 게임의 몰입에 방해되지 않도록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다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른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림보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어드벤처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배경 음악이 없고 효과음만 존재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흑과 </a:t>
                      </a:r>
                      <a:r>
                        <a:rPr lang="ko-KR" altLang="en-US" sz="1000" dirty="0" err="1"/>
                        <a:t>백으로만</a:t>
                      </a:r>
                      <a:r>
                        <a:rPr lang="ko-KR" altLang="en-US" sz="1000" dirty="0"/>
                        <a:t> 이루어진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무거운 스토리를 강조하기 위한 흑백 톤으로 색칠되어 있으며 효과음을 통해 상황을 강조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레이튼</a:t>
                      </a:r>
                      <a:r>
                        <a:rPr lang="ko-KR" altLang="en-US" sz="1050" dirty="0"/>
                        <a:t> 교수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퍼즐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조사를 통한 스토리 진행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상황에 따른 다양한 애니메이션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장소와 시간에 따른 다른 배경 음악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캐릭터마다 존재하는 고유 음악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직접 탐정이 되어서 해당 장소에 간 것처럼 만들고 있으며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상황에 따른 여러가지 애니메이션을 통해 </a:t>
                      </a:r>
                      <a:r>
                        <a:rPr lang="ko-KR" altLang="en-US" sz="1000"/>
                        <a:t>더욱 </a:t>
                      </a:r>
                      <a:r>
                        <a:rPr lang="ko-KR" altLang="en-US" sz="1000" smtClean="0"/>
                        <a:t>게임에 몰입하게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4467271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마녀의 샘</a:t>
                      </a:r>
                      <a:r>
                        <a:rPr lang="en-US" altLang="ko-KR" sz="1050" dirty="0"/>
                        <a:t>(RPG)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모험을 </a:t>
                      </a:r>
                      <a:r>
                        <a:rPr lang="ko-KR" altLang="en-US" sz="1000" dirty="0" err="1" smtClean="0"/>
                        <a:t>하는동안</a:t>
                      </a:r>
                      <a:r>
                        <a:rPr lang="ko-KR" altLang="en-US" sz="1000" dirty="0" smtClean="0"/>
                        <a:t> 모험 일지를 적음</a:t>
                      </a:r>
                      <a:endParaRPr lang="en-US" altLang="ko-KR" sz="1000" dirty="0" smtClean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/>
                        <a:t>행동에 따른 분기점이 생겨 여러 </a:t>
                      </a:r>
                      <a:r>
                        <a:rPr lang="ko-KR" altLang="en-US" sz="1000" dirty="0" err="1" smtClean="0"/>
                        <a:t>엔딩으로</a:t>
                      </a:r>
                      <a:r>
                        <a:rPr lang="ko-KR" altLang="en-US" sz="1000" dirty="0" smtClean="0"/>
                        <a:t> 나뉨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직접 마녀가 되어 행동을 </a:t>
                      </a:r>
                      <a:r>
                        <a:rPr lang="ko-KR" altLang="en-US" sz="1000" dirty="0" smtClean="0"/>
                        <a:t>하고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/>
                        <a:t>행동에 따라 결과가 </a:t>
                      </a:r>
                      <a:r>
                        <a:rPr lang="ko-KR" altLang="en-US" sz="1000" dirty="0" smtClean="0"/>
                        <a:t>달라져 </a:t>
                      </a:r>
                      <a:r>
                        <a:rPr lang="ko-KR" altLang="en-US" sz="1000" dirty="0"/>
                        <a:t>내가 </a:t>
                      </a:r>
                      <a:r>
                        <a:rPr lang="ko-KR" altLang="en-US" sz="1000" dirty="0" smtClean="0"/>
                        <a:t>직접 하는 </a:t>
                      </a:r>
                      <a:r>
                        <a:rPr lang="ko-KR" altLang="en-US" sz="1000" dirty="0"/>
                        <a:t>것 </a:t>
                      </a:r>
                      <a:r>
                        <a:rPr lang="ko-KR" altLang="en-US" sz="1000" dirty="0" smtClean="0"/>
                        <a:t>처럼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3427965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공통점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연출 기법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스토리와 연관된 그래픽과 플랫폼별 특징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ko-KR" altLang="en-US" sz="1000" dirty="0"/>
                        <a:t>다양한 연출 기법과 스토리에 연관된 그래픽을 이용해 몰입도를 높이고 낮추지 않기 위해 간단한 조작 및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973446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25A263-C99A-4BC6-9C6E-F5302782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Contents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E22DD6-DC29-40B6-A0CC-4CD221C637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0CF5BFD-F535-4B22-92F1-9AD7308DE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944782A-AA3A-4C1B-BEFB-EF2326DDF8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B624DD9-5A04-4406-9091-1ECB781C66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8252" y="3773582"/>
            <a:ext cx="1503728" cy="338554"/>
          </a:xfrm>
        </p:spPr>
        <p:txBody>
          <a:bodyPr/>
          <a:lstStyle/>
          <a:p>
            <a:r>
              <a:rPr lang="ko-KR" altLang="en-US" sz="1400" dirty="0" err="1">
                <a:latin typeface="+mj-ea"/>
                <a:ea typeface="+mj-ea"/>
              </a:rPr>
              <a:t>림보</a:t>
            </a:r>
            <a:r>
              <a:rPr lang="en-US" altLang="ko-KR" sz="1400" dirty="0">
                <a:latin typeface="+mj-ea"/>
                <a:ea typeface="+mj-ea"/>
              </a:rPr>
              <a:t>	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37FC3053-66A1-46D4-9952-FAC11BC333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4143" y="3773582"/>
            <a:ext cx="1503728" cy="338554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레이튼</a:t>
            </a:r>
            <a:r>
              <a:rPr lang="ko-KR" altLang="en-US" dirty="0">
                <a:latin typeface="+mj-ea"/>
                <a:ea typeface="+mj-ea"/>
              </a:rPr>
              <a:t> 교수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70103477-7301-44C1-90EC-A85C914197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65485" y="3773582"/>
            <a:ext cx="1503728" cy="33855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마녀의 샘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CAA9E057-D492-456E-BFB8-76FE909F77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6826" y="3773582"/>
            <a:ext cx="1793606" cy="338554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특징 정리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7D287E8B-F13A-4E09-A825-D84A1A4EA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540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어드벤처 장르의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690328"/>
          </a:xfrm>
        </p:spPr>
        <p:txBody>
          <a:bodyPr/>
          <a:lstStyle/>
          <a:p>
            <a:r>
              <a:rPr lang="ko-KR" altLang="en-US" sz="1600" dirty="0"/>
              <a:t>게임 플레이 방법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400" dirty="0"/>
              <a:t>방향키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좌우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와 </a:t>
            </a:r>
            <a:r>
              <a:rPr lang="ko-KR" altLang="en-US" sz="1400" dirty="0"/>
              <a:t>상호 작용키</a:t>
            </a:r>
            <a:r>
              <a:rPr lang="ko-KR" altLang="en-US" sz="1200" b="0" dirty="0"/>
              <a:t>가 </a:t>
            </a:r>
            <a:r>
              <a:rPr lang="ko-KR" altLang="en-US" sz="1400" dirty="0"/>
              <a:t>전부</a:t>
            </a:r>
            <a:r>
              <a:rPr lang="ko-KR" altLang="en-US" sz="1200" b="0" dirty="0"/>
              <a:t> 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모바일 게임의 작은 화면과 조작감을 고려함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smtClean="0"/>
              <a:t>도구를 </a:t>
            </a:r>
            <a:r>
              <a:rPr lang="ko-KR" altLang="en-US" sz="1200" b="0" dirty="0"/>
              <a:t>이용해 함정을 통과하여 챕터 클리어</a:t>
            </a:r>
            <a:endParaRPr lang="en-US" altLang="ko-KR" sz="1200" b="0" dirty="0"/>
          </a:p>
          <a:p>
            <a:r>
              <a:rPr lang="ko-KR" altLang="en-US" sz="1200" b="0" dirty="0"/>
              <a:t>  </a:t>
            </a:r>
            <a:r>
              <a:rPr lang="en-US" altLang="ko-KR" sz="1200" b="0" dirty="0"/>
              <a:t>ex : </a:t>
            </a:r>
            <a:r>
              <a:rPr lang="ko-KR" altLang="en-US" sz="1200" b="0" dirty="0"/>
              <a:t>밧줄로 함정을 넘음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상자를 통해 높은 곳으로 점프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100" dirty="0"/>
          </a:p>
          <a:p>
            <a:r>
              <a:rPr lang="ko-KR" altLang="en-US" sz="1600" dirty="0"/>
              <a:t>흑색과 백색의 배경에 </a:t>
            </a:r>
            <a:r>
              <a:rPr lang="ko-KR" altLang="en-US" sz="1600" dirty="0" err="1"/>
              <a:t>필름그레인</a:t>
            </a:r>
            <a:r>
              <a:rPr lang="ko-KR" altLang="en-US" sz="1600" dirty="0"/>
              <a:t> 효과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흑과 백으로만 이루어진 색을 통해 몽환적 분위기 연출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게임은 단일 엔딩으로 한번의 플레이 만으로 완료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</a:t>
            </a:r>
            <a:r>
              <a:rPr lang="ko-KR" altLang="en-US" sz="1200" b="0" dirty="0"/>
              <a:t> 명확하지 않은 스토리 전달로 여러 해석이 나옴</a:t>
            </a:r>
            <a:endParaRPr lang="en-US" altLang="ko-KR" sz="1200" b="0" dirty="0"/>
          </a:p>
        </p:txBody>
      </p:sp>
      <p:pic>
        <p:nvPicPr>
          <p:cNvPr id="13316" name="Picture 4" descr="https://t1.daumcdn.net/cfile/tistory/25329A4651CD14332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0" y="1344613"/>
            <a:ext cx="2875359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t1.daumcdn.net/cfile/tistory/2529E74651CD14332F"/>
          <p:cNvPicPr>
            <a:picLocks noGrp="1" noChangeAspect="1" noChangeArrowheads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4660"/>
            <a:ext cx="2862263" cy="160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80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스토리 구성 방식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201316"/>
            <a:ext cx="4644056" cy="3690328"/>
          </a:xfrm>
        </p:spPr>
        <p:txBody>
          <a:bodyPr/>
          <a:lstStyle/>
          <a:p>
            <a:r>
              <a:rPr lang="ko-KR" altLang="en-US" sz="1600" dirty="0"/>
              <a:t>간략한 스토리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숲속에서 눈을 뜬 주인공은 계속 앞으로 </a:t>
            </a:r>
            <a:r>
              <a:rPr lang="ko-KR" altLang="en-US" sz="1200" b="0" dirty="0" err="1"/>
              <a:t>나아감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트랩이나 거미에 시달리지만 결국 거미를 죽여 극복함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숲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나무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배경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도시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파이프와 톱니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로 넘어가게 됨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도시 생활속에 지쳤지만 가족인 여동생을 찾으러 다님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결국 여동생을 만났지만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만났던 그 자리에는 파리만 존재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인생의 파노라마 형식의 진행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정해준 스토리는 없어 </a:t>
            </a:r>
            <a:r>
              <a:rPr lang="ko-KR" altLang="en-US" sz="1400" dirty="0"/>
              <a:t>유저의 다양한 해석</a:t>
            </a:r>
            <a:r>
              <a:rPr lang="ko-KR" altLang="en-US" sz="1200" b="0" dirty="0"/>
              <a:t>들이 존재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죽은 소년이 자신의 인생을 회상해보고 돌이켜보는 내용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200" b="0" dirty="0"/>
              <a:t>유저는 </a:t>
            </a:r>
            <a:r>
              <a:rPr lang="ko-KR" altLang="en-US" sz="1600" dirty="0"/>
              <a:t>게임 스토리 분석</a:t>
            </a:r>
            <a:r>
              <a:rPr lang="ko-KR" altLang="en-US" sz="1200" b="0" dirty="0"/>
              <a:t>에 대한 </a:t>
            </a:r>
            <a:r>
              <a:rPr lang="ko-KR" altLang="en-US" sz="1600" dirty="0"/>
              <a:t>노력</a:t>
            </a:r>
            <a:r>
              <a:rPr lang="ko-KR" altLang="en-US" sz="1200" b="0" dirty="0"/>
              <a:t>으로 </a:t>
            </a:r>
            <a:r>
              <a:rPr lang="ko-KR" altLang="en-US" sz="1600" dirty="0"/>
              <a:t>집중</a:t>
            </a:r>
            <a:r>
              <a:rPr lang="ko-KR" altLang="en-US" sz="1200" b="0" dirty="0"/>
              <a:t>함</a:t>
            </a:r>
            <a:endParaRPr lang="en-US" altLang="ko-KR" sz="1200" b="0" dirty="0"/>
          </a:p>
        </p:txBody>
      </p:sp>
      <p:pic>
        <p:nvPicPr>
          <p:cNvPr id="15" name="Picture 6" descr="ë¦¼ë³´ ê²ì.gifì ëí ì´ë¯¸ì§ ê²ìê²°ê³¼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7257"/>
            <a:ext cx="2908300" cy="16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ë¦¼ë³´ì ëí ì´ë¯¸ì§ ê²ìê²°ê³¼">
            <a:extLst>
              <a:ext uri="{FF2B5EF4-FFF2-40B4-BE49-F238E27FC236}">
                <a16:creationId xmlns:a16="http://schemas.microsoft.com/office/drawing/2014/main" xmlns="" id="{33FC7DBE-D25E-48E0-A5AD-C04B75554996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4401"/>
            <a:ext cx="2862263" cy="16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0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스토리 구성 방식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201316"/>
            <a:ext cx="4644056" cy="3690328"/>
          </a:xfrm>
        </p:spPr>
        <p:txBody>
          <a:bodyPr/>
          <a:lstStyle/>
          <a:p>
            <a:r>
              <a:rPr lang="ko-KR" altLang="en-US" sz="1600" dirty="0"/>
              <a:t>간략한 스토리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숲속에서 눈을 뜬 주인공은 계속 앞으로 </a:t>
            </a:r>
            <a:r>
              <a:rPr lang="ko-KR" altLang="en-US" sz="1200" b="0" dirty="0" err="1"/>
              <a:t>나아감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트랩이나 거미에 시달리지만 결국 거미를 죽여 극복함 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숲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나무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배경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도시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파이프와 톱니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로 넘어가게 됨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도시 생활속에 지쳤지만 가족인 여동생을 찾으러 다님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결국 여동생을 만났지만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만났던 그 자리에는 파리만 존재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인생의 파노라마 형식의 진행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정해준 스토리는 없어 </a:t>
            </a:r>
            <a:r>
              <a:rPr lang="ko-KR" altLang="en-US" sz="1400" dirty="0"/>
              <a:t>유저의 다양한 해석</a:t>
            </a:r>
            <a:r>
              <a:rPr lang="ko-KR" altLang="en-US" sz="1200" b="0" dirty="0"/>
              <a:t>들이 존재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죽은 소년이 자신의 인생을 회상해보고 돌이켜보는 내용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200" b="0" dirty="0"/>
              <a:t>유저는 </a:t>
            </a:r>
            <a:r>
              <a:rPr lang="ko-KR" altLang="en-US" sz="1600" dirty="0"/>
              <a:t>게임 스토리 분석</a:t>
            </a:r>
            <a:r>
              <a:rPr lang="ko-KR" altLang="en-US" sz="1200" b="0" dirty="0"/>
              <a:t>에 대한 </a:t>
            </a:r>
            <a:r>
              <a:rPr lang="ko-KR" altLang="en-US" sz="1600" dirty="0"/>
              <a:t>노력</a:t>
            </a:r>
            <a:r>
              <a:rPr lang="ko-KR" altLang="en-US" sz="1200" b="0" dirty="0"/>
              <a:t>으로 </a:t>
            </a:r>
            <a:r>
              <a:rPr lang="ko-KR" altLang="en-US" sz="1600" dirty="0"/>
              <a:t>집중</a:t>
            </a:r>
            <a:r>
              <a:rPr lang="ko-KR" altLang="en-US" sz="1200" b="0" dirty="0"/>
              <a:t>함</a:t>
            </a:r>
            <a:endParaRPr lang="en-US" altLang="ko-KR" sz="1200" b="0" dirty="0"/>
          </a:p>
        </p:txBody>
      </p:sp>
      <p:pic>
        <p:nvPicPr>
          <p:cNvPr id="9" name="내용 개체 틀 8" descr="어두운이(가) 표시된 사진&#10;&#10;자동 생성된 설명">
            <a:extLst>
              <a:ext uri="{FF2B5EF4-FFF2-40B4-BE49-F238E27FC236}">
                <a16:creationId xmlns:a16="http://schemas.microsoft.com/office/drawing/2014/main" xmlns="" id="{FEAB22D9-0089-4A0A-922B-497EA9F7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584"/>
            <a:ext cx="2908300" cy="1632283"/>
          </a:xfrm>
        </p:spPr>
      </p:pic>
      <p:pic>
        <p:nvPicPr>
          <p:cNvPr id="16" name="내용 개체 틀 15" descr="모니터, 텔레비전이(가) 표시된 사진&#10;&#10;자동 생성된 설명">
            <a:extLst>
              <a:ext uri="{FF2B5EF4-FFF2-40B4-BE49-F238E27FC236}">
                <a16:creationId xmlns:a16="http://schemas.microsoft.com/office/drawing/2014/main" xmlns="" id="{0B6D5247-B1D5-497D-BC61-9D2EC8A70CA9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3386190"/>
            <a:ext cx="2862263" cy="1606445"/>
          </a:xfr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00CEF980-9D5E-4CC1-8ACB-6294877C11C7}"/>
              </a:ext>
            </a:extLst>
          </p:cNvPr>
          <p:cNvSpPr/>
          <p:nvPr/>
        </p:nvSpPr>
        <p:spPr>
          <a:xfrm>
            <a:off x="1900165" y="2400403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26AD5481-D63C-4262-8444-4C50D72C7E81}"/>
              </a:ext>
            </a:extLst>
          </p:cNvPr>
          <p:cNvSpPr/>
          <p:nvPr/>
        </p:nvSpPr>
        <p:spPr>
          <a:xfrm>
            <a:off x="1923182" y="3513649"/>
            <a:ext cx="1280666" cy="1280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63688" y="272451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여동생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6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림보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>
          <a:xfrm>
            <a:off x="252000" y="5197500"/>
            <a:ext cx="8524142" cy="261771"/>
          </a:xfrm>
        </p:spPr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림보</a:t>
            </a:r>
            <a:r>
              <a:rPr lang="ko-KR" altLang="en-US" dirty="0"/>
              <a:t>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스토리텔링을</a:t>
            </a:r>
            <a:r>
              <a:rPr lang="ko-KR" altLang="en-US" dirty="0"/>
              <a:t> 위한 요소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690328"/>
          </a:xfrm>
        </p:spPr>
        <p:txBody>
          <a:bodyPr/>
          <a:lstStyle/>
          <a:p>
            <a:r>
              <a:rPr lang="ko-KR" altLang="en-US" sz="1600" dirty="0"/>
              <a:t>우울한 분위기의 스토리를 부각시킨 요소들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400" dirty="0"/>
              <a:t>흑과 백</a:t>
            </a:r>
            <a:r>
              <a:rPr lang="ko-KR" altLang="en-US" sz="1200" b="0" dirty="0"/>
              <a:t>으로만 이루어진 색을 이용함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기괴한 느낌으로 우울하고 음산한 분위기를 강조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화면의 </a:t>
            </a:r>
            <a:r>
              <a:rPr lang="ko-KR" altLang="en-US" sz="1200" b="0" dirty="0" err="1"/>
              <a:t>포커싱과</a:t>
            </a:r>
            <a:r>
              <a:rPr lang="ko-KR" altLang="en-US" sz="1200" b="0" dirty="0"/>
              <a:t> 줌 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줌 아웃 되는 </a:t>
            </a:r>
            <a:r>
              <a:rPr lang="ko-KR" altLang="en-US" sz="1400" dirty="0"/>
              <a:t>연출로 상황을 강조</a:t>
            </a:r>
            <a:endParaRPr lang="en-US" altLang="ko-KR" sz="12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림보</a:t>
            </a:r>
            <a:r>
              <a:rPr lang="ko-KR" altLang="en-US" sz="1200" b="0" dirty="0"/>
              <a:t> 특유의 분위기와 주변 오브젝트들을 살려주는 </a:t>
            </a:r>
            <a:r>
              <a:rPr lang="ko-KR" altLang="en-US" sz="1400" dirty="0"/>
              <a:t>사운드</a:t>
            </a:r>
            <a:endParaRPr lang="en-US" altLang="ko-KR" sz="1400" dirty="0"/>
          </a:p>
          <a:p>
            <a:r>
              <a:rPr lang="ko-KR" altLang="en-US" sz="1200" b="0" dirty="0"/>
              <a:t> </a:t>
            </a:r>
            <a:r>
              <a:rPr lang="en-US" altLang="ko-KR" sz="1200" b="0" dirty="0"/>
              <a:t>ex: </a:t>
            </a:r>
            <a:r>
              <a:rPr lang="ko-KR" altLang="en-US" sz="1200" b="0" dirty="0"/>
              <a:t>바람소리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다가오거나 끌리는 소리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그래픽</a:t>
            </a:r>
            <a:r>
              <a:rPr lang="en-US" altLang="ko-KR" sz="1600" dirty="0"/>
              <a:t>, </a:t>
            </a:r>
            <a:r>
              <a:rPr lang="ko-KR" altLang="en-US" sz="1600" dirty="0"/>
              <a:t>연출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사운드</a:t>
            </a:r>
            <a:r>
              <a:rPr lang="ko-KR" altLang="en-US" sz="1200" b="0" dirty="0" err="1"/>
              <a:t>을</a:t>
            </a:r>
            <a:r>
              <a:rPr lang="ko-KR" altLang="en-US" sz="1200" b="0" dirty="0"/>
              <a:t> 이용해</a:t>
            </a:r>
            <a:r>
              <a:rPr lang="ko-KR" altLang="en-US" sz="1600" dirty="0"/>
              <a:t> 어두침침하고 우울한 </a:t>
            </a:r>
            <a:r>
              <a:rPr lang="ko-KR" altLang="en-US" sz="1200" b="0" dirty="0"/>
              <a:t>분위기의</a:t>
            </a:r>
            <a:r>
              <a:rPr lang="ko-KR" altLang="en-US" sz="1600" dirty="0"/>
              <a:t> 스토리에 집중</a:t>
            </a:r>
            <a:r>
              <a:rPr lang="ko-KR" altLang="en-US" sz="1200" b="0" dirty="0"/>
              <a:t>하도록 </a:t>
            </a:r>
            <a:r>
              <a:rPr lang="ko-KR" altLang="en-US" sz="1200" b="0" dirty="0" err="1"/>
              <a:t>만듬</a:t>
            </a:r>
            <a:r>
              <a:rPr lang="en-US" altLang="ko-KR" sz="1200" b="0" dirty="0"/>
              <a:t> </a:t>
            </a:r>
            <a:endParaRPr lang="en-US" altLang="ko-KR" sz="1600" b="0" dirty="0"/>
          </a:p>
          <a:p>
            <a:endParaRPr lang="en-US" altLang="ko-KR" sz="1200" b="0" dirty="0"/>
          </a:p>
        </p:txBody>
      </p:sp>
      <p:pic>
        <p:nvPicPr>
          <p:cNvPr id="10" name="Picture 4" descr="ë¦¼ë³´ ê²ì.gifì ëí ì´ë¯¸ì§ ê²ìê²°ê³¼"/>
          <p:cNvPicPr>
            <a:picLocks noGrp="1" noChangeAspect="1" noChangeArrowheads="1" noCrop="1"/>
          </p:cNvPicPr>
          <p:nvPr>
            <p:ph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385777"/>
            <a:ext cx="2862263" cy="160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ë¦¼ë³´ ê²ì.gifì ëí ì´ë¯¸ì§ ê²ìê²°ê³¼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7650"/>
            <a:ext cx="290830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1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레이튼</a:t>
            </a:r>
            <a:r>
              <a:rPr lang="ko-KR" altLang="en-US" dirty="0"/>
              <a:t> 교수의 이상한 마을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000" dirty="0"/>
              <a:t>게임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레이튼</a:t>
            </a:r>
            <a:r>
              <a:rPr lang="ko-KR" altLang="en-US" sz="1000" dirty="0"/>
              <a:t> 교수의 이상한 마을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en-US" altLang="ko-KR" sz="1000" dirty="0"/>
              <a:t>HD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리마스터</a:t>
            </a:r>
            <a:endParaRPr lang="ko-KR" altLang="en-US" sz="1000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퍼즐 장르의 </a:t>
            </a:r>
            <a:r>
              <a:rPr lang="ko-KR" altLang="en-US" dirty="0" err="1"/>
              <a:t>레이튼</a:t>
            </a:r>
            <a:r>
              <a:rPr lang="ko-KR" altLang="en-US" dirty="0"/>
              <a:t> 시리즈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474304"/>
          </a:xfrm>
        </p:spPr>
        <p:txBody>
          <a:bodyPr/>
          <a:lstStyle/>
          <a:p>
            <a:r>
              <a:rPr lang="ko-KR" altLang="en-US" sz="1600" dirty="0"/>
              <a:t>게임 플레이 방법</a:t>
            </a:r>
            <a:endParaRPr lang="en-US" altLang="ko-KR" sz="1600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게임에 대한 사전 지식이 없어도 </a:t>
            </a:r>
            <a:r>
              <a:rPr lang="ko-KR" altLang="en-US" sz="1400" dirty="0"/>
              <a:t>퍼즐에 대한 생각</a:t>
            </a:r>
            <a:r>
              <a:rPr lang="ko-KR" altLang="en-US" b="0" dirty="0"/>
              <a:t>과</a:t>
            </a:r>
            <a:r>
              <a:rPr lang="ko-KR" altLang="en-US" sz="1400" dirty="0"/>
              <a:t> 답 클릭</a:t>
            </a:r>
            <a:r>
              <a:rPr lang="ko-KR" altLang="en-US" b="0" dirty="0"/>
              <a:t>만 하면 </a:t>
            </a:r>
            <a:r>
              <a:rPr lang="ko-KR" altLang="en-US" sz="1400" dirty="0"/>
              <a:t>플레이</a:t>
            </a:r>
            <a:r>
              <a:rPr lang="ko-KR" altLang="en-US" b="0" dirty="0"/>
              <a:t> 가능 </a:t>
            </a:r>
            <a:r>
              <a:rPr lang="en-US" altLang="ko-KR" b="0" dirty="0"/>
              <a:t>: </a:t>
            </a:r>
            <a:r>
              <a:rPr lang="ko-KR" altLang="en-US" b="0" dirty="0"/>
              <a:t>모바일 게임 이유에 적합</a:t>
            </a:r>
            <a:endParaRPr lang="en-US" altLang="ko-KR" b="0" dirty="0"/>
          </a:p>
          <a:p>
            <a:pPr>
              <a:lnSpc>
                <a:spcPct val="100000"/>
              </a:lnSpc>
            </a:pPr>
            <a:endParaRPr lang="en-US" altLang="ko-KR" b="0" dirty="0"/>
          </a:p>
          <a:p>
            <a:r>
              <a:rPr lang="ko-KR" altLang="en-US" sz="1600" dirty="0"/>
              <a:t>수수께기로 이루어진 게임</a:t>
            </a:r>
            <a:endParaRPr lang="en-US" altLang="ko-KR" sz="1600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주어진 수수께끼를 해결하는 단일 방향 스토리</a:t>
            </a:r>
            <a:endParaRPr lang="en-US" altLang="ko-KR" b="0" dirty="0"/>
          </a:p>
          <a:p>
            <a:r>
              <a:rPr lang="ko-KR" altLang="en-US" b="0" dirty="0"/>
              <a:t>└</a:t>
            </a:r>
            <a:r>
              <a:rPr lang="en-US" altLang="ko-KR" b="0" dirty="0"/>
              <a:t>&gt; </a:t>
            </a:r>
            <a:r>
              <a:rPr lang="ko-KR" altLang="en-US" b="0" dirty="0"/>
              <a:t>멀티 엔딩과 달리 명확한 길이 제시됨</a:t>
            </a:r>
            <a:endParaRPr lang="en-US" altLang="ko-KR" b="0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수수께끼에는 </a:t>
            </a:r>
            <a:r>
              <a:rPr lang="en-US" altLang="ko-KR" b="0" dirty="0"/>
              <a:t>3</a:t>
            </a:r>
            <a:r>
              <a:rPr lang="ko-KR" altLang="en-US" b="0" dirty="0"/>
              <a:t>번의 힌트가 있어 스트레스↓</a:t>
            </a:r>
            <a:endParaRPr lang="en-US" altLang="ko-KR" b="0" dirty="0"/>
          </a:p>
          <a:p>
            <a:r>
              <a:rPr lang="ko-KR" altLang="en-US" b="0" dirty="0"/>
              <a:t>└</a:t>
            </a:r>
            <a:r>
              <a:rPr lang="en-US" altLang="ko-KR" b="0" dirty="0"/>
              <a:t>&gt; </a:t>
            </a:r>
            <a:r>
              <a:rPr lang="ko-KR" altLang="en-US" b="0" dirty="0"/>
              <a:t>힌트에 따른 획득 점수가 낮아지지만 스토리 영향</a:t>
            </a:r>
            <a:r>
              <a:rPr lang="en-US" altLang="ko-KR" b="0" dirty="0"/>
              <a:t>x</a:t>
            </a:r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퀴즈를 더 풀고 싶어하는 유저를 위한 서브 스토리 존재</a:t>
            </a:r>
            <a:endParaRPr lang="en-US" altLang="ko-KR" b="0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7509"/>
            <a:ext cx="3609975" cy="3208007"/>
          </a:xfrm>
        </p:spPr>
      </p:pic>
    </p:spTree>
    <p:extLst>
      <p:ext uri="{BB962C8B-B14F-4D97-AF65-F5344CB8AC3E}">
        <p14:creationId xmlns:p14="http://schemas.microsoft.com/office/powerpoint/2010/main" val="428802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레이튼</a:t>
            </a:r>
            <a:r>
              <a:rPr lang="ko-KR" altLang="en-US" dirty="0"/>
              <a:t> 교수의 이상한 마을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sz="1000" dirty="0"/>
              <a:t>게임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레이튼</a:t>
            </a:r>
            <a:r>
              <a:rPr lang="ko-KR" altLang="en-US" sz="1000" dirty="0"/>
              <a:t> 교수의 이상한 마을 </a:t>
            </a:r>
            <a:r>
              <a:rPr lang="ko-KR" altLang="en-US" sz="1000" dirty="0" err="1"/>
              <a:t>모바일</a:t>
            </a:r>
            <a:r>
              <a:rPr lang="ko-KR" altLang="en-US" sz="1000" dirty="0"/>
              <a:t> </a:t>
            </a:r>
            <a:r>
              <a:rPr lang="en-US" altLang="ko-KR" sz="1000" dirty="0"/>
              <a:t>HD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리마스터</a:t>
            </a:r>
            <a:endParaRPr lang="ko-KR" altLang="en-US" sz="1000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스토리 구성 방식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427984" y="1327412"/>
            <a:ext cx="4284016" cy="3762336"/>
          </a:xfrm>
        </p:spPr>
        <p:txBody>
          <a:bodyPr/>
          <a:lstStyle/>
          <a:p>
            <a:r>
              <a:rPr lang="ko-KR" altLang="en-US" sz="1600" dirty="0"/>
              <a:t>게임의 배경 스토리</a:t>
            </a:r>
            <a:endParaRPr lang="en-US" altLang="ko-KR" sz="1600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 수수께끼에 능통한 </a:t>
            </a:r>
            <a:r>
              <a:rPr lang="ko-KR" altLang="en-US" b="0" dirty="0" err="1"/>
              <a:t>레이튼</a:t>
            </a:r>
            <a:r>
              <a:rPr lang="ko-KR" altLang="en-US" b="0" dirty="0"/>
              <a:t> 교수가 대부호의 유산 상속에 관한 의뢰 편지를 받는다</a:t>
            </a:r>
            <a:r>
              <a:rPr lang="en-US" altLang="ko-KR" b="0" dirty="0"/>
              <a:t>.</a:t>
            </a:r>
            <a:r>
              <a:rPr lang="ko-KR" altLang="en-US" b="0" dirty="0"/>
              <a:t/>
            </a:r>
            <a:br>
              <a:rPr lang="ko-KR" altLang="en-US" b="0" dirty="0"/>
            </a:br>
            <a:r>
              <a:rPr lang="ko-KR" altLang="en-US" b="0" dirty="0" err="1"/>
              <a:t>ㆍ</a:t>
            </a:r>
            <a:r>
              <a:rPr lang="ko-KR" altLang="en-US" b="0" dirty="0"/>
              <a:t> 편지에 쓰여진 내용은 </a:t>
            </a:r>
            <a:r>
              <a:rPr lang="en-US" altLang="ko-KR" b="0" dirty="0"/>
              <a:t>2</a:t>
            </a:r>
            <a:r>
              <a:rPr lang="ko-KR" altLang="en-US" b="0" dirty="0"/>
              <a:t>개월 전 대부호인가 사망하고 그의 공개된 유언장에는 알 수 없는 내용이 쓰여 있었다</a:t>
            </a:r>
            <a:r>
              <a:rPr lang="en-US" altLang="ko-KR" b="0" dirty="0"/>
              <a:t>.</a:t>
            </a:r>
            <a:endParaRPr lang="ko-KR" altLang="en-US" b="0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「우리 가문의 가보 </a:t>
            </a:r>
            <a:r>
              <a:rPr lang="en-US" altLang="ko-KR" b="0" dirty="0"/>
              <a:t>&lt;</a:t>
            </a:r>
            <a:r>
              <a:rPr lang="ko-KR" altLang="en-US" b="0" dirty="0"/>
              <a:t>황금열매</a:t>
            </a:r>
            <a:r>
              <a:rPr lang="en-US" altLang="ko-KR" b="0" dirty="0"/>
              <a:t>&gt;</a:t>
            </a:r>
            <a:r>
              <a:rPr lang="ko-KR" altLang="en-US" b="0" dirty="0"/>
              <a:t>를 마을 어딘 가에 숨겨 두었으니 찾아낸 자에게 나의 모든 재산을 상속하겠다」</a:t>
            </a:r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 의뢰인이 있는 이상한 마을을 방문한 교수는 저택 안에서 살인 사건이 발생한 것을 목격한다</a:t>
            </a:r>
            <a:r>
              <a:rPr lang="en-US" altLang="ko-KR" b="0" dirty="0"/>
              <a:t>. </a:t>
            </a:r>
            <a:r>
              <a:rPr lang="ko-KR" altLang="en-US" b="0" dirty="0"/>
              <a:t>교수는 부인의 의뢰와 살인 사건 해결에 도전한다</a:t>
            </a:r>
            <a:r>
              <a:rPr lang="en-US" altLang="ko-KR" b="0" dirty="0"/>
              <a:t>.</a:t>
            </a:r>
            <a:endParaRPr lang="ko-KR" altLang="en-US" b="0" dirty="0"/>
          </a:p>
          <a:p>
            <a:pPr>
              <a:lnSpc>
                <a:spcPct val="100000"/>
              </a:lnSpc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600" dirty="0"/>
              <a:t>이미지를 통해 스토리를 강조</a:t>
            </a:r>
            <a:endParaRPr lang="en-US" altLang="ko-KR" dirty="0"/>
          </a:p>
          <a:p>
            <a:r>
              <a:rPr lang="ko-KR" altLang="en-US" b="0" dirty="0" err="1"/>
              <a:t>ㆍ</a:t>
            </a:r>
            <a:r>
              <a:rPr lang="ko-KR" altLang="en-US" b="0" dirty="0"/>
              <a:t> 텍스트로만 이루어진 스토리를 이미지를 통해 각인 시킴</a:t>
            </a:r>
            <a:endParaRPr lang="en-US" altLang="ko-KR" b="0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0936"/>
            <a:ext cx="3609975" cy="3201152"/>
          </a:xfrm>
        </p:spPr>
      </p:pic>
    </p:spTree>
    <p:extLst>
      <p:ext uri="{BB962C8B-B14F-4D97-AF65-F5344CB8AC3E}">
        <p14:creationId xmlns:p14="http://schemas.microsoft.com/office/powerpoint/2010/main" val="164353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레이튼</a:t>
            </a:r>
            <a:r>
              <a:rPr lang="ko-KR" altLang="en-US" dirty="0"/>
              <a:t> 교수의 이상한 마을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레이튼</a:t>
            </a:r>
            <a:r>
              <a:rPr lang="ko-KR" altLang="en-US" dirty="0"/>
              <a:t> 교수의 이상한 마을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HD</a:t>
            </a:r>
            <a:r>
              <a:rPr lang="ko-KR" altLang="en-US" dirty="0"/>
              <a:t> </a:t>
            </a:r>
            <a:r>
              <a:rPr lang="ko-KR" altLang="en-US" dirty="0" err="1"/>
              <a:t>리마스터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스토리텔링을</a:t>
            </a:r>
            <a:r>
              <a:rPr lang="ko-KR" altLang="en-US" dirty="0"/>
              <a:t> 위한 요소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idx="20"/>
          </p:nvPr>
        </p:nvSpPr>
        <p:spPr>
          <a:xfrm>
            <a:off x="4067944" y="1327412"/>
            <a:ext cx="4644056" cy="3546312"/>
          </a:xfrm>
        </p:spPr>
        <p:txBody>
          <a:bodyPr/>
          <a:lstStyle/>
          <a:p>
            <a:r>
              <a:rPr lang="ko-KR" altLang="en-US" sz="1600" dirty="0"/>
              <a:t>조사를 통한 스토리 진행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캐릭터간 대화나 배경에서 단서나 의문점을 얻어 수첩에 메모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내가 직접 탐정이 되어 사건에 대해 조사하는 느낌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애니메이션과 음악을 통해 몰입도↑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스토리에 어울리는 마을 배경 및 디자인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상황에 맞는 여러 애니메이션을 통한 몰입도를 상승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캐릭터와 장소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그리고 시간에 따라 각각의 고유 사운드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그래픽</a:t>
            </a:r>
            <a:r>
              <a:rPr lang="en-US" altLang="ko-KR" sz="1600" dirty="0"/>
              <a:t>, </a:t>
            </a:r>
            <a:r>
              <a:rPr lang="ko-KR" altLang="en-US" sz="1600" dirty="0"/>
              <a:t>사운드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</a:t>
            </a:r>
            <a:r>
              <a:rPr lang="ko-KR" altLang="en-US" sz="1200" b="0" dirty="0"/>
              <a:t>들을 이용해</a:t>
            </a:r>
            <a:r>
              <a:rPr lang="ko-KR" altLang="en-US" sz="1600" dirty="0"/>
              <a:t> 기묘한 스토리에 집중</a:t>
            </a:r>
            <a:r>
              <a:rPr lang="ko-KR" altLang="en-US" sz="1200" b="0" dirty="0"/>
              <a:t>하도록 </a:t>
            </a:r>
            <a:r>
              <a:rPr lang="ko-KR" altLang="en-US" sz="1200" b="0" dirty="0" err="1"/>
              <a:t>만듬</a:t>
            </a:r>
            <a:endParaRPr lang="en-US" altLang="ko-KR" b="0" dirty="0"/>
          </a:p>
          <a:p>
            <a:endParaRPr lang="ko-KR" altLang="en-US" dirty="0"/>
          </a:p>
        </p:txBody>
      </p:sp>
      <p:pic>
        <p:nvPicPr>
          <p:cNvPr id="10" name="Picture 6" descr="ë ì´í¼ êµìì ì´ìí ë§ì | ì¸ì¤í°ì¦"/>
          <p:cNvPicPr>
            <a:picLocks noGrp="1" noChangeAspect="1" noChangeArrowheads="1" noCrop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" y="3470275"/>
            <a:ext cx="25527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ë ì´í¼ êµìì ì´ìí ë§ì ì¡°ì¬ ë©ëª¨ì ëí ì´ë¯¸ì§ ê²ìê²°ê³¼">
            <a:extLst>
              <a:ext uri="{FF2B5EF4-FFF2-40B4-BE49-F238E27FC236}">
                <a16:creationId xmlns:a16="http://schemas.microsoft.com/office/drawing/2014/main" xmlns="" id="{326E1703-3572-4799-8960-80010BEDD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3472"/>
            <a:ext cx="2908300" cy="146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8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1162</Words>
  <Application>Microsoft Office PowerPoint</Application>
  <PresentationFormat>화면 슬라이드 쇼(16:10)</PresentationFormat>
  <Paragraphs>207</Paragraphs>
  <Slides>16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Office 테마</vt:lpstr>
      <vt:lpstr>디자인 사용자 지정</vt:lpstr>
      <vt:lpstr>PowerPoint 프레젠테이션</vt:lpstr>
      <vt:lpstr>Contents</vt:lpstr>
      <vt:lpstr>1. 림보</vt:lpstr>
      <vt:lpstr>1. 림보</vt:lpstr>
      <vt:lpstr>1. 림보</vt:lpstr>
      <vt:lpstr>1. 림보</vt:lpstr>
      <vt:lpstr>2. 레이튼 교수의 이상한 마을</vt:lpstr>
      <vt:lpstr>2. 레이튼 교수의 이상한 마을</vt:lpstr>
      <vt:lpstr>2. 레이튼 교수의 이상한 마을</vt:lpstr>
      <vt:lpstr>3. 마녀의 샘</vt:lpstr>
      <vt:lpstr>3. 마녀의 샘</vt:lpstr>
      <vt:lpstr>3. 마녀의 샘</vt:lpstr>
      <vt:lpstr>4. 공통 특징</vt:lpstr>
      <vt:lpstr>4. 공통 특징</vt:lpstr>
      <vt:lpstr>4. 공통 특징</vt:lpstr>
      <vt:lpstr>5. 정리</vt:lpstr>
    </vt:vector>
  </TitlesOfParts>
  <Company>SBS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1048</cp:revision>
  <dcterms:created xsi:type="dcterms:W3CDTF">2019-09-02T05:55:58Z</dcterms:created>
  <dcterms:modified xsi:type="dcterms:W3CDTF">2019-09-10T01:19:55Z</dcterms:modified>
</cp:coreProperties>
</file>